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8" r:id="rId2"/>
    <p:sldId id="565" r:id="rId3"/>
    <p:sldId id="566" r:id="rId4"/>
    <p:sldId id="373" r:id="rId5"/>
    <p:sldId id="257" r:id="rId6"/>
    <p:sldId id="276" r:id="rId7"/>
    <p:sldId id="278" r:id="rId8"/>
    <p:sldId id="279" r:id="rId9"/>
    <p:sldId id="369" r:id="rId10"/>
    <p:sldId id="378" r:id="rId11"/>
    <p:sldId id="380" r:id="rId12"/>
    <p:sldId id="282" r:id="rId13"/>
    <p:sldId id="284" r:id="rId14"/>
    <p:sldId id="285" r:id="rId15"/>
    <p:sldId id="283" r:id="rId16"/>
    <p:sldId id="286" r:id="rId17"/>
    <p:sldId id="289" r:id="rId18"/>
    <p:sldId id="352" r:id="rId19"/>
    <p:sldId id="353" r:id="rId20"/>
    <p:sldId id="354" r:id="rId21"/>
    <p:sldId id="293" r:id="rId22"/>
    <p:sldId id="570" r:id="rId23"/>
    <p:sldId id="569" r:id="rId24"/>
    <p:sldId id="567" r:id="rId25"/>
    <p:sldId id="568" r:id="rId26"/>
    <p:sldId id="571" r:id="rId27"/>
    <p:sldId id="572" r:id="rId28"/>
    <p:sldId id="573" r:id="rId29"/>
    <p:sldId id="574" r:id="rId30"/>
    <p:sldId id="575" r:id="rId31"/>
    <p:sldId id="5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4D94"/>
    <a:srgbClr val="51237F"/>
    <a:srgbClr val="525252"/>
    <a:srgbClr val="28A689"/>
    <a:srgbClr val="FF5F3A"/>
    <a:srgbClr val="0E8A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77F69-6E93-4C25-BFA6-55BD969E05F8}" v="31" dt="2025-02-07T20:56:55.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88429" autoAdjust="0"/>
  </p:normalViewPr>
  <p:slideViewPr>
    <p:cSldViewPr snapToGrid="0" snapToObjects="1">
      <p:cViewPr varScale="1">
        <p:scale>
          <a:sx n="94" d="100"/>
          <a:sy n="94" d="100"/>
        </p:scale>
        <p:origin x="111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0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nett, Carl M" userId="396d1247-df83-4d28-bee2-e66279f856eb" providerId="ADAL" clId="{30577F69-6E93-4C25-BFA6-55BD969E05F8}"/>
    <pc:docChg chg="undo custSel addSld delSld modSld modMainMaster">
      <pc:chgData name="Burnett, Carl M" userId="396d1247-df83-4d28-bee2-e66279f856eb" providerId="ADAL" clId="{30577F69-6E93-4C25-BFA6-55BD969E05F8}" dt="2025-02-08T11:52:03.847" v="577" actId="14100"/>
      <pc:docMkLst>
        <pc:docMk/>
      </pc:docMkLst>
      <pc:sldChg chg="del">
        <pc:chgData name="Burnett, Carl M" userId="396d1247-df83-4d28-bee2-e66279f856eb" providerId="ADAL" clId="{30577F69-6E93-4C25-BFA6-55BD969E05F8}" dt="2025-02-05T18:25:10.789" v="0" actId="47"/>
        <pc:sldMkLst>
          <pc:docMk/>
          <pc:sldMk cId="3126618774" sldId="256"/>
        </pc:sldMkLst>
      </pc:sldChg>
      <pc:sldChg chg="addSp delSp modSp mod modClrScheme chgLayout">
        <pc:chgData name="Burnett, Carl M" userId="396d1247-df83-4d28-bee2-e66279f856eb" providerId="ADAL" clId="{30577F69-6E93-4C25-BFA6-55BD969E05F8}" dt="2025-02-05T18:27:00.951" v="10" actId="478"/>
        <pc:sldMkLst>
          <pc:docMk/>
          <pc:sldMk cId="3078538971" sldId="257"/>
        </pc:sldMkLst>
        <pc:spChg chg="mod ord">
          <ac:chgData name="Burnett, Carl M" userId="396d1247-df83-4d28-bee2-e66279f856eb" providerId="ADAL" clId="{30577F69-6E93-4C25-BFA6-55BD969E05F8}" dt="2025-02-05T18:25:39.353" v="2" actId="700"/>
          <ac:spMkLst>
            <pc:docMk/>
            <pc:sldMk cId="3078538971" sldId="257"/>
            <ac:spMk id="3" creationId="{73DD8DF1-057C-CC78-4D20-6D0C794A66DF}"/>
          </ac:spMkLst>
        </pc:spChg>
        <pc:spChg chg="mod ord">
          <ac:chgData name="Burnett, Carl M" userId="396d1247-df83-4d28-bee2-e66279f856eb" providerId="ADAL" clId="{30577F69-6E93-4C25-BFA6-55BD969E05F8}" dt="2025-02-05T18:25:39.353" v="2" actId="700"/>
          <ac:spMkLst>
            <pc:docMk/>
            <pc:sldMk cId="3078538971" sldId="257"/>
            <ac:spMk id="4" creationId="{5534653C-14BD-F78C-25EC-584C68205597}"/>
          </ac:spMkLst>
        </pc:spChg>
        <pc:spChg chg="mod ord">
          <ac:chgData name="Burnett, Carl M" userId="396d1247-df83-4d28-bee2-e66279f856eb" providerId="ADAL" clId="{30577F69-6E93-4C25-BFA6-55BD969E05F8}" dt="2025-02-05T18:25:39.353" v="2" actId="700"/>
          <ac:spMkLst>
            <pc:docMk/>
            <pc:sldMk cId="3078538971" sldId="257"/>
            <ac:spMk id="6" creationId="{451A99B8-1307-A4B0-06DD-5CFD7C724CEA}"/>
          </ac:spMkLst>
        </pc:spChg>
        <pc:spChg chg="add mod ord">
          <ac:chgData name="Burnett, Carl M" userId="396d1247-df83-4d28-bee2-e66279f856eb" providerId="ADAL" clId="{30577F69-6E93-4C25-BFA6-55BD969E05F8}" dt="2025-02-05T18:25:55.686" v="7"/>
          <ac:spMkLst>
            <pc:docMk/>
            <pc:sldMk cId="3078538971" sldId="257"/>
            <ac:spMk id="7" creationId="{78F0E341-193A-32FF-85BF-7C627FFE65C3}"/>
          </ac:spMkLst>
        </pc:spChg>
        <pc:graphicFrameChg chg="mod ord">
          <ac:chgData name="Burnett, Carl M" userId="396d1247-df83-4d28-bee2-e66279f856eb" providerId="ADAL" clId="{30577F69-6E93-4C25-BFA6-55BD969E05F8}" dt="2025-02-05T18:26:01.325" v="8" actId="1076"/>
          <ac:graphicFrameMkLst>
            <pc:docMk/>
            <pc:sldMk cId="3078538971" sldId="257"/>
            <ac:graphicFrameMk id="5" creationId="{67E93991-A19E-D8BC-2F7D-A42736AFA252}"/>
          </ac:graphicFrameMkLst>
        </pc:graphicFrameChg>
      </pc:sldChg>
      <pc:sldChg chg="modSp mod">
        <pc:chgData name="Burnett, Carl M" userId="396d1247-df83-4d28-bee2-e66279f856eb" providerId="ADAL" clId="{30577F69-6E93-4C25-BFA6-55BD969E05F8}" dt="2025-02-07T20:57:25.166" v="568" actId="20577"/>
        <pc:sldMkLst>
          <pc:docMk/>
          <pc:sldMk cId="715277208" sldId="258"/>
        </pc:sldMkLst>
        <pc:spChg chg="mod">
          <ac:chgData name="Burnett, Carl M" userId="396d1247-df83-4d28-bee2-e66279f856eb" providerId="ADAL" clId="{30577F69-6E93-4C25-BFA6-55BD969E05F8}" dt="2025-02-07T20:56:27.470" v="532" actId="1076"/>
          <ac:spMkLst>
            <pc:docMk/>
            <pc:sldMk cId="715277208" sldId="258"/>
            <ac:spMk id="4" creationId="{9F84AE4B-E04B-E386-765C-5ED28F0DAC49}"/>
          </ac:spMkLst>
        </pc:spChg>
        <pc:spChg chg="mod">
          <ac:chgData name="Burnett, Carl M" userId="396d1247-df83-4d28-bee2-e66279f856eb" providerId="ADAL" clId="{30577F69-6E93-4C25-BFA6-55BD969E05F8}" dt="2025-02-07T20:57:25.166" v="568" actId="20577"/>
          <ac:spMkLst>
            <pc:docMk/>
            <pc:sldMk cId="715277208" sldId="258"/>
            <ac:spMk id="5" creationId="{00000000-0000-0000-0000-000000000000}"/>
          </ac:spMkLst>
        </pc:spChg>
      </pc:sldChg>
      <pc:sldChg chg="del">
        <pc:chgData name="Burnett, Carl M" userId="396d1247-df83-4d28-bee2-e66279f856eb" providerId="ADAL" clId="{30577F69-6E93-4C25-BFA6-55BD969E05F8}" dt="2025-02-05T18:28:20.335" v="12" actId="47"/>
        <pc:sldMkLst>
          <pc:docMk/>
          <pc:sldMk cId="1535600085" sldId="274"/>
        </pc:sldMkLst>
      </pc:sldChg>
      <pc:sldChg chg="del">
        <pc:chgData name="Burnett, Carl M" userId="396d1247-df83-4d28-bee2-e66279f856eb" providerId="ADAL" clId="{30577F69-6E93-4C25-BFA6-55BD969E05F8}" dt="2025-02-05T18:28:24.444" v="13" actId="47"/>
        <pc:sldMkLst>
          <pc:docMk/>
          <pc:sldMk cId="546822496" sldId="275"/>
        </pc:sldMkLst>
      </pc:sldChg>
      <pc:sldChg chg="addSp delSp modSp mod modClrScheme chgLayout">
        <pc:chgData name="Burnett, Carl M" userId="396d1247-df83-4d28-bee2-e66279f856eb" providerId="ADAL" clId="{30577F69-6E93-4C25-BFA6-55BD969E05F8}" dt="2025-02-05T18:30:33.916" v="38" actId="478"/>
        <pc:sldMkLst>
          <pc:docMk/>
          <pc:sldMk cId="846231271" sldId="276"/>
        </pc:sldMkLst>
        <pc:spChg chg="mod ord">
          <ac:chgData name="Burnett, Carl M" userId="396d1247-df83-4d28-bee2-e66279f856eb" providerId="ADAL" clId="{30577F69-6E93-4C25-BFA6-55BD969E05F8}" dt="2025-02-05T18:28:35.440" v="14" actId="700"/>
          <ac:spMkLst>
            <pc:docMk/>
            <pc:sldMk cId="846231271" sldId="276"/>
            <ac:spMk id="2" creationId="{32339189-8E1D-7704-A15B-37057297710C}"/>
          </ac:spMkLst>
        </pc:spChg>
        <pc:spChg chg="mod ord">
          <ac:chgData name="Burnett, Carl M" userId="396d1247-df83-4d28-bee2-e66279f856eb" providerId="ADAL" clId="{30577F69-6E93-4C25-BFA6-55BD969E05F8}" dt="2025-02-05T18:28:35.440" v="14" actId="700"/>
          <ac:spMkLst>
            <pc:docMk/>
            <pc:sldMk cId="846231271" sldId="276"/>
            <ac:spMk id="4" creationId="{C3CF12BE-18C8-C99E-6078-42A63A0474D9}"/>
          </ac:spMkLst>
        </pc:spChg>
        <pc:spChg chg="mod ord">
          <ac:chgData name="Burnett, Carl M" userId="396d1247-df83-4d28-bee2-e66279f856eb" providerId="ADAL" clId="{30577F69-6E93-4C25-BFA6-55BD969E05F8}" dt="2025-02-05T18:28:35.440" v="14" actId="700"/>
          <ac:spMkLst>
            <pc:docMk/>
            <pc:sldMk cId="846231271" sldId="276"/>
            <ac:spMk id="6" creationId="{0FD8D6DF-DCEB-6F47-E1D0-53C10299352E}"/>
          </ac:spMkLst>
        </pc:spChg>
        <pc:spChg chg="add mod ord">
          <ac:chgData name="Burnett, Carl M" userId="396d1247-df83-4d28-bee2-e66279f856eb" providerId="ADAL" clId="{30577F69-6E93-4C25-BFA6-55BD969E05F8}" dt="2025-02-05T18:29:28.624" v="26" actId="20577"/>
          <ac:spMkLst>
            <pc:docMk/>
            <pc:sldMk cId="846231271" sldId="276"/>
            <ac:spMk id="7" creationId="{807531C0-3BEE-B87E-D4CC-EAF233701855}"/>
          </ac:spMkLst>
        </pc:spChg>
        <pc:picChg chg="mod ord">
          <ac:chgData name="Burnett, Carl M" userId="396d1247-df83-4d28-bee2-e66279f856eb" providerId="ADAL" clId="{30577F69-6E93-4C25-BFA6-55BD969E05F8}" dt="2025-02-05T18:28:42.198" v="15" actId="1076"/>
          <ac:picMkLst>
            <pc:docMk/>
            <pc:sldMk cId="846231271" sldId="276"/>
            <ac:picMk id="18" creationId="{19C3A3FA-A8D8-46CB-90BA-153E1813ACD2}"/>
          </ac:picMkLst>
        </pc:picChg>
      </pc:sldChg>
      <pc:sldChg chg="addSp delSp modSp mod modClrScheme chgLayout">
        <pc:chgData name="Burnett, Carl M" userId="396d1247-df83-4d28-bee2-e66279f856eb" providerId="ADAL" clId="{30577F69-6E93-4C25-BFA6-55BD969E05F8}" dt="2025-02-05T18:30:21.612" v="36" actId="478"/>
        <pc:sldMkLst>
          <pc:docMk/>
          <pc:sldMk cId="3369767760" sldId="278"/>
        </pc:sldMkLst>
        <pc:spChg chg="mod">
          <ac:chgData name="Burnett, Carl M" userId="396d1247-df83-4d28-bee2-e66279f856eb" providerId="ADAL" clId="{30577F69-6E93-4C25-BFA6-55BD969E05F8}" dt="2025-02-05T18:30:10.152" v="33" actId="1076"/>
          <ac:spMkLst>
            <pc:docMk/>
            <pc:sldMk cId="3369767760" sldId="278"/>
            <ac:spMk id="6" creationId="{5033F136-61D7-10D7-A793-8B8ABC092B2B}"/>
          </ac:spMkLst>
        </pc:spChg>
        <pc:spChg chg="mod">
          <ac:chgData name="Burnett, Carl M" userId="396d1247-df83-4d28-bee2-e66279f856eb" providerId="ADAL" clId="{30577F69-6E93-4C25-BFA6-55BD969E05F8}" dt="2025-02-05T18:30:10.152" v="33" actId="1076"/>
          <ac:spMkLst>
            <pc:docMk/>
            <pc:sldMk cId="3369767760" sldId="278"/>
            <ac:spMk id="7" creationId="{5C50227B-5B5A-314C-94BC-61BEA633ED45}"/>
          </ac:spMkLst>
        </pc:spChg>
        <pc:spChg chg="mod">
          <ac:chgData name="Burnett, Carl M" userId="396d1247-df83-4d28-bee2-e66279f856eb" providerId="ADAL" clId="{30577F69-6E93-4C25-BFA6-55BD969E05F8}" dt="2025-02-05T18:30:10.152" v="33" actId="1076"/>
          <ac:spMkLst>
            <pc:docMk/>
            <pc:sldMk cId="3369767760" sldId="278"/>
            <ac:spMk id="8" creationId="{AF469C28-A521-14CD-547E-696C494DB86F}"/>
          </ac:spMkLst>
        </pc:spChg>
        <pc:spChg chg="mod">
          <ac:chgData name="Burnett, Carl M" userId="396d1247-df83-4d28-bee2-e66279f856eb" providerId="ADAL" clId="{30577F69-6E93-4C25-BFA6-55BD969E05F8}" dt="2025-02-05T18:30:10.152" v="33" actId="1076"/>
          <ac:spMkLst>
            <pc:docMk/>
            <pc:sldMk cId="3369767760" sldId="278"/>
            <ac:spMk id="9" creationId="{F02EE6DB-BC21-91E3-CF0E-D527828387A8}"/>
          </ac:spMkLst>
        </pc:spChg>
        <pc:spChg chg="mod">
          <ac:chgData name="Burnett, Carl M" userId="396d1247-df83-4d28-bee2-e66279f856eb" providerId="ADAL" clId="{30577F69-6E93-4C25-BFA6-55BD969E05F8}" dt="2025-02-05T18:30:10.152" v="33" actId="1076"/>
          <ac:spMkLst>
            <pc:docMk/>
            <pc:sldMk cId="3369767760" sldId="278"/>
            <ac:spMk id="12" creationId="{B0D10E91-D601-7622-64E7-B77034F868F8}"/>
          </ac:spMkLst>
        </pc:spChg>
        <pc:spChg chg="mod">
          <ac:chgData name="Burnett, Carl M" userId="396d1247-df83-4d28-bee2-e66279f856eb" providerId="ADAL" clId="{30577F69-6E93-4C25-BFA6-55BD969E05F8}" dt="2025-02-05T18:30:10.152" v="33" actId="1076"/>
          <ac:spMkLst>
            <pc:docMk/>
            <pc:sldMk cId="3369767760" sldId="278"/>
            <ac:spMk id="15" creationId="{490F8EAC-E3C7-096D-F529-1D24A00B9838}"/>
          </ac:spMkLst>
        </pc:spChg>
        <pc:spChg chg="mod">
          <ac:chgData name="Burnett, Carl M" userId="396d1247-df83-4d28-bee2-e66279f856eb" providerId="ADAL" clId="{30577F69-6E93-4C25-BFA6-55BD969E05F8}" dt="2025-02-05T18:30:10.152" v="33" actId="1076"/>
          <ac:spMkLst>
            <pc:docMk/>
            <pc:sldMk cId="3369767760" sldId="278"/>
            <ac:spMk id="16" creationId="{8FFBCD4D-0FBC-56F1-E1BC-F42C36264850}"/>
          </ac:spMkLst>
        </pc:spChg>
        <pc:spChg chg="mod ord">
          <ac:chgData name="Burnett, Carl M" userId="396d1247-df83-4d28-bee2-e66279f856eb" providerId="ADAL" clId="{30577F69-6E93-4C25-BFA6-55BD969E05F8}" dt="2025-02-05T18:29:41.004" v="27" actId="700"/>
          <ac:spMkLst>
            <pc:docMk/>
            <pc:sldMk cId="3369767760" sldId="278"/>
            <ac:spMk id="18" creationId="{FBE1AABF-7970-8C99-47B3-DE65DE497DBE}"/>
          </ac:spMkLst>
        </pc:spChg>
        <pc:spChg chg="add mod ord">
          <ac:chgData name="Burnett, Carl M" userId="396d1247-df83-4d28-bee2-e66279f856eb" providerId="ADAL" clId="{30577F69-6E93-4C25-BFA6-55BD969E05F8}" dt="2025-02-05T18:30:03.708" v="32" actId="20577"/>
          <ac:spMkLst>
            <pc:docMk/>
            <pc:sldMk cId="3369767760" sldId="278"/>
            <ac:spMk id="23" creationId="{0677F222-CE8F-BFE5-F5A1-AB06BEE01206}"/>
          </ac:spMkLst>
        </pc:spChg>
        <pc:spChg chg="mod">
          <ac:chgData name="Burnett, Carl M" userId="396d1247-df83-4d28-bee2-e66279f856eb" providerId="ADAL" clId="{30577F69-6E93-4C25-BFA6-55BD969E05F8}" dt="2025-02-05T18:30:10.152" v="33" actId="1076"/>
          <ac:spMkLst>
            <pc:docMk/>
            <pc:sldMk cId="3369767760" sldId="278"/>
            <ac:spMk id="24" creationId="{41F28B4D-E9D2-59B5-D547-F0426A9154EA}"/>
          </ac:spMkLst>
        </pc:spChg>
        <pc:spChg chg="mod">
          <ac:chgData name="Burnett, Carl M" userId="396d1247-df83-4d28-bee2-e66279f856eb" providerId="ADAL" clId="{30577F69-6E93-4C25-BFA6-55BD969E05F8}" dt="2025-02-05T18:30:10.152" v="33" actId="1076"/>
          <ac:spMkLst>
            <pc:docMk/>
            <pc:sldMk cId="3369767760" sldId="278"/>
            <ac:spMk id="28" creationId="{D523C04B-7C87-4A79-BB88-617DBF2C8A56}"/>
          </ac:spMkLst>
        </pc:spChg>
        <pc:spChg chg="mod">
          <ac:chgData name="Burnett, Carl M" userId="396d1247-df83-4d28-bee2-e66279f856eb" providerId="ADAL" clId="{30577F69-6E93-4C25-BFA6-55BD969E05F8}" dt="2025-02-05T18:30:10.152" v="33" actId="1076"/>
          <ac:spMkLst>
            <pc:docMk/>
            <pc:sldMk cId="3369767760" sldId="278"/>
            <ac:spMk id="36" creationId="{7BD69EB4-8CAC-CD07-704B-735D217352E5}"/>
          </ac:spMkLst>
        </pc:spChg>
        <pc:spChg chg="mod ord">
          <ac:chgData name="Burnett, Carl M" userId="396d1247-df83-4d28-bee2-e66279f856eb" providerId="ADAL" clId="{30577F69-6E93-4C25-BFA6-55BD969E05F8}" dt="2025-02-05T18:29:41.004" v="27" actId="700"/>
          <ac:spMkLst>
            <pc:docMk/>
            <pc:sldMk cId="3369767760" sldId="278"/>
            <ac:spMk id="41" creationId="{19ECF2D8-EE62-7D48-802D-467CC6848220}"/>
          </ac:spMkLst>
        </pc:spChg>
        <pc:spChg chg="mod ord">
          <ac:chgData name="Burnett, Carl M" userId="396d1247-df83-4d28-bee2-e66279f856eb" providerId="ADAL" clId="{30577F69-6E93-4C25-BFA6-55BD969E05F8}" dt="2025-02-05T18:29:41.004" v="27" actId="700"/>
          <ac:spMkLst>
            <pc:docMk/>
            <pc:sldMk cId="3369767760" sldId="278"/>
            <ac:spMk id="42" creationId="{C86B1D22-3666-C84E-81CC-0565F1B0FAF9}"/>
          </ac:spMkLst>
        </pc:spChg>
      </pc:sldChg>
      <pc:sldChg chg="addSp delSp modSp mod modClrScheme chgLayout">
        <pc:chgData name="Burnett, Carl M" userId="396d1247-df83-4d28-bee2-e66279f856eb" providerId="ADAL" clId="{30577F69-6E93-4C25-BFA6-55BD969E05F8}" dt="2025-02-05T18:31:25.711" v="47" actId="20577"/>
        <pc:sldMkLst>
          <pc:docMk/>
          <pc:sldMk cId="3982778428" sldId="279"/>
        </pc:sldMkLst>
        <pc:spChg chg="mod ord">
          <ac:chgData name="Burnett, Carl M" userId="396d1247-df83-4d28-bee2-e66279f856eb" providerId="ADAL" clId="{30577F69-6E93-4C25-BFA6-55BD969E05F8}" dt="2025-02-05T18:30:50.902" v="39" actId="700"/>
          <ac:spMkLst>
            <pc:docMk/>
            <pc:sldMk cId="3982778428" sldId="279"/>
            <ac:spMk id="2" creationId="{38B13F75-5431-00B2-DCAF-8B15C9326DCB}"/>
          </ac:spMkLst>
        </pc:spChg>
        <pc:spChg chg="mod ord">
          <ac:chgData name="Burnett, Carl M" userId="396d1247-df83-4d28-bee2-e66279f856eb" providerId="ADAL" clId="{30577F69-6E93-4C25-BFA6-55BD969E05F8}" dt="2025-02-05T18:30:50.902" v="39" actId="700"/>
          <ac:spMkLst>
            <pc:docMk/>
            <pc:sldMk cId="3982778428" sldId="279"/>
            <ac:spMk id="4" creationId="{C7BCA520-5098-2695-68A7-3BF7738CCD21}"/>
          </ac:spMkLst>
        </pc:spChg>
        <pc:spChg chg="mod ord">
          <ac:chgData name="Burnett, Carl M" userId="396d1247-df83-4d28-bee2-e66279f856eb" providerId="ADAL" clId="{30577F69-6E93-4C25-BFA6-55BD969E05F8}" dt="2025-02-05T18:30:50.902" v="39" actId="700"/>
          <ac:spMkLst>
            <pc:docMk/>
            <pc:sldMk cId="3982778428" sldId="279"/>
            <ac:spMk id="6" creationId="{E598BA5D-1DC1-C976-7FA5-CD6F02689F70}"/>
          </ac:spMkLst>
        </pc:spChg>
        <pc:spChg chg="add mod ord">
          <ac:chgData name="Burnett, Carl M" userId="396d1247-df83-4d28-bee2-e66279f856eb" providerId="ADAL" clId="{30577F69-6E93-4C25-BFA6-55BD969E05F8}" dt="2025-02-05T18:31:25.711" v="47" actId="20577"/>
          <ac:spMkLst>
            <pc:docMk/>
            <pc:sldMk cId="3982778428" sldId="279"/>
            <ac:spMk id="7" creationId="{0687F4C5-69F1-3C15-69A0-1E0F2596E438}"/>
          </ac:spMkLst>
        </pc:spChg>
        <pc:grpChg chg="mod">
          <ac:chgData name="Burnett, Carl M" userId="396d1247-df83-4d28-bee2-e66279f856eb" providerId="ADAL" clId="{30577F69-6E93-4C25-BFA6-55BD969E05F8}" dt="2025-02-05T18:31:12.352" v="43" actId="1076"/>
          <ac:grpSpMkLst>
            <pc:docMk/>
            <pc:sldMk cId="3982778428" sldId="279"/>
            <ac:grpSpMk id="55" creationId="{99833029-71A7-01FE-BAEE-761D5971BE18}"/>
          </ac:grpSpMkLst>
        </pc:grpChg>
      </pc:sldChg>
      <pc:sldChg chg="addSp delSp modSp mod modClrScheme chgLayout">
        <pc:chgData name="Burnett, Carl M" userId="396d1247-df83-4d28-bee2-e66279f856eb" providerId="ADAL" clId="{30577F69-6E93-4C25-BFA6-55BD969E05F8}" dt="2025-02-05T18:38:18.390" v="120"/>
        <pc:sldMkLst>
          <pc:docMk/>
          <pc:sldMk cId="3100029485" sldId="282"/>
        </pc:sldMkLst>
        <pc:spChg chg="mod ord">
          <ac:chgData name="Burnett, Carl M" userId="396d1247-df83-4d28-bee2-e66279f856eb" providerId="ADAL" clId="{30577F69-6E93-4C25-BFA6-55BD969E05F8}" dt="2025-02-05T18:37:53.055" v="113" actId="700"/>
          <ac:spMkLst>
            <pc:docMk/>
            <pc:sldMk cId="3100029485" sldId="282"/>
            <ac:spMk id="3" creationId="{D17C4124-57BF-C335-521F-6611B9248180}"/>
          </ac:spMkLst>
        </pc:spChg>
        <pc:spChg chg="mod ord">
          <ac:chgData name="Burnett, Carl M" userId="396d1247-df83-4d28-bee2-e66279f856eb" providerId="ADAL" clId="{30577F69-6E93-4C25-BFA6-55BD969E05F8}" dt="2025-02-05T18:37:53.055" v="113" actId="700"/>
          <ac:spMkLst>
            <pc:docMk/>
            <pc:sldMk cId="3100029485" sldId="282"/>
            <ac:spMk id="6" creationId="{757C0BE9-9445-8E6C-F6CF-7D2F24920506}"/>
          </ac:spMkLst>
        </pc:spChg>
        <pc:spChg chg="mod ord">
          <ac:chgData name="Burnett, Carl M" userId="396d1247-df83-4d28-bee2-e66279f856eb" providerId="ADAL" clId="{30577F69-6E93-4C25-BFA6-55BD969E05F8}" dt="2025-02-05T18:37:53.055" v="113" actId="700"/>
          <ac:spMkLst>
            <pc:docMk/>
            <pc:sldMk cId="3100029485" sldId="282"/>
            <ac:spMk id="7" creationId="{1091F852-AAA8-A545-BCE6-6A4D9A888D6D}"/>
          </ac:spMkLst>
        </pc:spChg>
        <pc:spChg chg="add mod ord">
          <ac:chgData name="Burnett, Carl M" userId="396d1247-df83-4d28-bee2-e66279f856eb" providerId="ADAL" clId="{30577F69-6E93-4C25-BFA6-55BD969E05F8}" dt="2025-02-05T18:38:18.390" v="120"/>
          <ac:spMkLst>
            <pc:docMk/>
            <pc:sldMk cId="3100029485" sldId="282"/>
            <ac:spMk id="8" creationId="{CE280BCB-A935-B3B1-23FE-67FFD9B7CDEB}"/>
          </ac:spMkLst>
        </pc:spChg>
        <pc:picChg chg="mod ord">
          <ac:chgData name="Burnett, Carl M" userId="396d1247-df83-4d28-bee2-e66279f856eb" providerId="ADAL" clId="{30577F69-6E93-4C25-BFA6-55BD969E05F8}" dt="2025-02-05T18:37:53.055" v="113" actId="700"/>
          <ac:picMkLst>
            <pc:docMk/>
            <pc:sldMk cId="3100029485" sldId="282"/>
            <ac:picMk id="4" creationId="{65004546-E2F3-A950-12D3-489732D9D772}"/>
          </ac:picMkLst>
        </pc:picChg>
      </pc:sldChg>
      <pc:sldChg chg="delSp modSp mod modClrScheme chgLayout">
        <pc:chgData name="Burnett, Carl M" userId="396d1247-df83-4d28-bee2-e66279f856eb" providerId="ADAL" clId="{30577F69-6E93-4C25-BFA6-55BD969E05F8}" dt="2025-02-05T18:42:22.279" v="171" actId="14100"/>
        <pc:sldMkLst>
          <pc:docMk/>
          <pc:sldMk cId="4150757610" sldId="283"/>
        </pc:sldMkLst>
        <pc:spChg chg="mod ord">
          <ac:chgData name="Burnett, Carl M" userId="396d1247-df83-4d28-bee2-e66279f856eb" providerId="ADAL" clId="{30577F69-6E93-4C25-BFA6-55BD969E05F8}" dt="2025-02-05T18:42:22.279" v="171" actId="14100"/>
          <ac:spMkLst>
            <pc:docMk/>
            <pc:sldMk cId="4150757610" sldId="283"/>
            <ac:spMk id="2" creationId="{7EA885F5-4035-64EE-15DD-FEDAF0CD41F0}"/>
          </ac:spMkLst>
        </pc:spChg>
        <pc:spChg chg="mod ord">
          <ac:chgData name="Burnett, Carl M" userId="396d1247-df83-4d28-bee2-e66279f856eb" providerId="ADAL" clId="{30577F69-6E93-4C25-BFA6-55BD969E05F8}" dt="2025-02-05T18:42:15.116" v="169" actId="207"/>
          <ac:spMkLst>
            <pc:docMk/>
            <pc:sldMk cId="4150757610" sldId="283"/>
            <ac:spMk id="3" creationId="{A4C8D987-B420-320C-95A4-02C6C4E5DD5A}"/>
          </ac:spMkLst>
        </pc:spChg>
        <pc:spChg chg="mod ord">
          <ac:chgData name="Burnett, Carl M" userId="396d1247-df83-4d28-bee2-e66279f856eb" providerId="ADAL" clId="{30577F69-6E93-4C25-BFA6-55BD969E05F8}" dt="2025-02-05T18:42:03.529" v="166" actId="700"/>
          <ac:spMkLst>
            <pc:docMk/>
            <pc:sldMk cId="4150757610" sldId="283"/>
            <ac:spMk id="4" creationId="{2F678D30-1E51-C67A-0DA3-7AD63722061B}"/>
          </ac:spMkLst>
        </pc:spChg>
        <pc:spChg chg="mod ord">
          <ac:chgData name="Burnett, Carl M" userId="396d1247-df83-4d28-bee2-e66279f856eb" providerId="ADAL" clId="{30577F69-6E93-4C25-BFA6-55BD969E05F8}" dt="2025-02-05T18:42:03.529" v="166" actId="700"/>
          <ac:spMkLst>
            <pc:docMk/>
            <pc:sldMk cId="4150757610" sldId="283"/>
            <ac:spMk id="7" creationId="{F9A3C4E6-3F75-8BBD-0035-EB8E95893D6B}"/>
          </ac:spMkLst>
        </pc:spChg>
        <pc:spChg chg="mod ord">
          <ac:chgData name="Burnett, Carl M" userId="396d1247-df83-4d28-bee2-e66279f856eb" providerId="ADAL" clId="{30577F69-6E93-4C25-BFA6-55BD969E05F8}" dt="2025-02-05T18:42:03.529" v="166" actId="700"/>
          <ac:spMkLst>
            <pc:docMk/>
            <pc:sldMk cId="4150757610" sldId="283"/>
            <ac:spMk id="8" creationId="{D772CD8D-5E98-8D37-74EE-201BEFC970C6}"/>
          </ac:spMkLst>
        </pc:spChg>
        <pc:picChg chg="mod ord">
          <ac:chgData name="Burnett, Carl M" userId="396d1247-df83-4d28-bee2-e66279f856eb" providerId="ADAL" clId="{30577F69-6E93-4C25-BFA6-55BD969E05F8}" dt="2025-02-05T18:42:03.529" v="166" actId="700"/>
          <ac:picMkLst>
            <pc:docMk/>
            <pc:sldMk cId="4150757610" sldId="283"/>
            <ac:picMk id="5" creationId="{62E6665B-EB1C-B9C4-242D-28FE3B2CB6DD}"/>
          </ac:picMkLst>
        </pc:picChg>
      </pc:sldChg>
      <pc:sldChg chg="addSp delSp modSp mod modClrScheme chgLayout">
        <pc:chgData name="Burnett, Carl M" userId="396d1247-df83-4d28-bee2-e66279f856eb" providerId="ADAL" clId="{30577F69-6E93-4C25-BFA6-55BD969E05F8}" dt="2025-02-05T18:41:47.563" v="164" actId="121"/>
        <pc:sldMkLst>
          <pc:docMk/>
          <pc:sldMk cId="1171029616" sldId="284"/>
        </pc:sldMkLst>
        <pc:spChg chg="mod ord">
          <ac:chgData name="Burnett, Carl M" userId="396d1247-df83-4d28-bee2-e66279f856eb" providerId="ADAL" clId="{30577F69-6E93-4C25-BFA6-55BD969E05F8}" dt="2025-02-05T18:40:40.646" v="142" actId="700"/>
          <ac:spMkLst>
            <pc:docMk/>
            <pc:sldMk cId="1171029616" sldId="284"/>
            <ac:spMk id="3" creationId="{325C0F95-A490-D5C7-9087-2105E80E7E94}"/>
          </ac:spMkLst>
        </pc:spChg>
        <pc:spChg chg="mod ord">
          <ac:chgData name="Burnett, Carl M" userId="396d1247-df83-4d28-bee2-e66279f856eb" providerId="ADAL" clId="{30577F69-6E93-4C25-BFA6-55BD969E05F8}" dt="2025-02-05T18:40:40.646" v="142" actId="700"/>
          <ac:spMkLst>
            <pc:docMk/>
            <pc:sldMk cId="1171029616" sldId="284"/>
            <ac:spMk id="5" creationId="{D5555092-07D3-A002-EA7A-FDE111BA2D8C}"/>
          </ac:spMkLst>
        </pc:spChg>
        <pc:spChg chg="mod ord">
          <ac:chgData name="Burnett, Carl M" userId="396d1247-df83-4d28-bee2-e66279f856eb" providerId="ADAL" clId="{30577F69-6E93-4C25-BFA6-55BD969E05F8}" dt="2025-02-05T18:40:40.646" v="142" actId="700"/>
          <ac:spMkLst>
            <pc:docMk/>
            <pc:sldMk cId="1171029616" sldId="284"/>
            <ac:spMk id="6" creationId="{5AE7A7E5-23F2-8A76-3327-F9EB175B4D53}"/>
          </ac:spMkLst>
        </pc:spChg>
        <pc:spChg chg="add mod ord">
          <ac:chgData name="Burnett, Carl M" userId="396d1247-df83-4d28-bee2-e66279f856eb" providerId="ADAL" clId="{30577F69-6E93-4C25-BFA6-55BD969E05F8}" dt="2025-02-05T18:40:55.144" v="143" actId="1076"/>
          <ac:spMkLst>
            <pc:docMk/>
            <pc:sldMk cId="1171029616" sldId="284"/>
            <ac:spMk id="7" creationId="{992AD9AD-26E2-84AA-9A0A-3FEFF9152A54}"/>
          </ac:spMkLst>
        </pc:spChg>
        <pc:spChg chg="add mod">
          <ac:chgData name="Burnett, Carl M" userId="396d1247-df83-4d28-bee2-e66279f856eb" providerId="ADAL" clId="{30577F69-6E93-4C25-BFA6-55BD969E05F8}" dt="2025-02-05T18:41:47.563" v="164" actId="121"/>
          <ac:spMkLst>
            <pc:docMk/>
            <pc:sldMk cId="1171029616" sldId="284"/>
            <ac:spMk id="9" creationId="{3041D94E-DAC0-EF99-046E-5D94E8F12119}"/>
          </ac:spMkLst>
        </pc:spChg>
        <pc:picChg chg="mod ord">
          <ac:chgData name="Burnett, Carl M" userId="396d1247-df83-4d28-bee2-e66279f856eb" providerId="ADAL" clId="{30577F69-6E93-4C25-BFA6-55BD969E05F8}" dt="2025-02-05T18:40:55.144" v="143" actId="1076"/>
          <ac:picMkLst>
            <pc:docMk/>
            <pc:sldMk cId="1171029616" sldId="284"/>
            <ac:picMk id="13" creationId="{2B79FB31-69AB-5124-9501-2ACCBB5429EF}"/>
          </ac:picMkLst>
        </pc:picChg>
      </pc:sldChg>
      <pc:sldChg chg="delSp modSp mod modClrScheme chgLayout">
        <pc:chgData name="Burnett, Carl M" userId="396d1247-df83-4d28-bee2-e66279f856eb" providerId="ADAL" clId="{30577F69-6E93-4C25-BFA6-55BD969E05F8}" dt="2025-02-05T18:40:02.198" v="141" actId="6549"/>
        <pc:sldMkLst>
          <pc:docMk/>
          <pc:sldMk cId="2485057582" sldId="285"/>
        </pc:sldMkLst>
        <pc:spChg chg="mod ord">
          <ac:chgData name="Burnett, Carl M" userId="396d1247-df83-4d28-bee2-e66279f856eb" providerId="ADAL" clId="{30577F69-6E93-4C25-BFA6-55BD969E05F8}" dt="2025-02-05T18:39:31.333" v="135" actId="404"/>
          <ac:spMkLst>
            <pc:docMk/>
            <pc:sldMk cId="2485057582" sldId="285"/>
            <ac:spMk id="2" creationId="{AF72C5AD-E194-F584-AA27-3DB53C31B02A}"/>
          </ac:spMkLst>
        </pc:spChg>
        <pc:spChg chg="mod ord">
          <ac:chgData name="Burnett, Carl M" userId="396d1247-df83-4d28-bee2-e66279f856eb" providerId="ADAL" clId="{30577F69-6E93-4C25-BFA6-55BD969E05F8}" dt="2025-02-05T18:40:02.198" v="141" actId="6549"/>
          <ac:spMkLst>
            <pc:docMk/>
            <pc:sldMk cId="2485057582" sldId="285"/>
            <ac:spMk id="3" creationId="{0D250A8B-4D40-41BA-FAE7-BED8F866D4C1}"/>
          </ac:spMkLst>
        </pc:spChg>
        <pc:spChg chg="mod ord">
          <ac:chgData name="Burnett, Carl M" userId="396d1247-df83-4d28-bee2-e66279f856eb" providerId="ADAL" clId="{30577F69-6E93-4C25-BFA6-55BD969E05F8}" dt="2025-02-05T18:38:40.359" v="121" actId="700"/>
          <ac:spMkLst>
            <pc:docMk/>
            <pc:sldMk cId="2485057582" sldId="285"/>
            <ac:spMk id="4" creationId="{1924FEED-9BB8-CEC3-39EC-312F55B1A115}"/>
          </ac:spMkLst>
        </pc:spChg>
        <pc:spChg chg="mod ord">
          <ac:chgData name="Burnett, Carl M" userId="396d1247-df83-4d28-bee2-e66279f856eb" providerId="ADAL" clId="{30577F69-6E93-4C25-BFA6-55BD969E05F8}" dt="2025-02-05T18:38:40.359" v="121" actId="700"/>
          <ac:spMkLst>
            <pc:docMk/>
            <pc:sldMk cId="2485057582" sldId="285"/>
            <ac:spMk id="5" creationId="{54BBA324-E082-057D-72DC-064267B74DB5}"/>
          </ac:spMkLst>
        </pc:spChg>
        <pc:spChg chg="mod ord">
          <ac:chgData name="Burnett, Carl M" userId="396d1247-df83-4d28-bee2-e66279f856eb" providerId="ADAL" clId="{30577F69-6E93-4C25-BFA6-55BD969E05F8}" dt="2025-02-05T18:38:40.359" v="121" actId="700"/>
          <ac:spMkLst>
            <pc:docMk/>
            <pc:sldMk cId="2485057582" sldId="285"/>
            <ac:spMk id="7" creationId="{0E3B3C55-2834-52B4-867D-0BFF575778D7}"/>
          </ac:spMkLst>
        </pc:spChg>
      </pc:sldChg>
      <pc:sldChg chg="addSp delSp modSp mod modClrScheme chgLayout">
        <pc:chgData name="Burnett, Carl M" userId="396d1247-df83-4d28-bee2-e66279f856eb" providerId="ADAL" clId="{30577F69-6E93-4C25-BFA6-55BD969E05F8}" dt="2025-02-05T18:42:57.841" v="174" actId="700"/>
        <pc:sldMkLst>
          <pc:docMk/>
          <pc:sldMk cId="232465972" sldId="286"/>
        </pc:sldMkLst>
        <pc:spChg chg="mod ord">
          <ac:chgData name="Burnett, Carl M" userId="396d1247-df83-4d28-bee2-e66279f856eb" providerId="ADAL" clId="{30577F69-6E93-4C25-BFA6-55BD969E05F8}" dt="2025-02-05T18:42:57.841" v="174" actId="700"/>
          <ac:spMkLst>
            <pc:docMk/>
            <pc:sldMk cId="232465972" sldId="286"/>
            <ac:spMk id="2" creationId="{D69E4B72-6A3E-0915-80DA-575625752F13}"/>
          </ac:spMkLst>
        </pc:spChg>
        <pc:spChg chg="mod ord">
          <ac:chgData name="Burnett, Carl M" userId="396d1247-df83-4d28-bee2-e66279f856eb" providerId="ADAL" clId="{30577F69-6E93-4C25-BFA6-55BD969E05F8}" dt="2025-02-05T18:42:57.841" v="174" actId="700"/>
          <ac:spMkLst>
            <pc:docMk/>
            <pc:sldMk cId="232465972" sldId="286"/>
            <ac:spMk id="6" creationId="{21B8F9C8-5446-117B-22BB-9D33F5BF68F6}"/>
          </ac:spMkLst>
        </pc:spChg>
        <pc:spChg chg="add mod ord">
          <ac:chgData name="Burnett, Carl M" userId="396d1247-df83-4d28-bee2-e66279f856eb" providerId="ADAL" clId="{30577F69-6E93-4C25-BFA6-55BD969E05F8}" dt="2025-02-05T18:42:57.841" v="174" actId="700"/>
          <ac:spMkLst>
            <pc:docMk/>
            <pc:sldMk cId="232465972" sldId="286"/>
            <ac:spMk id="7" creationId="{D8B3846C-D0F9-27A9-8CEC-F27897B019F8}"/>
          </ac:spMkLst>
        </pc:spChg>
        <pc:spChg chg="mod ord">
          <ac:chgData name="Burnett, Carl M" userId="396d1247-df83-4d28-bee2-e66279f856eb" providerId="ADAL" clId="{30577F69-6E93-4C25-BFA6-55BD969E05F8}" dt="2025-02-05T18:42:57.841" v="174" actId="700"/>
          <ac:spMkLst>
            <pc:docMk/>
            <pc:sldMk cId="232465972" sldId="286"/>
            <ac:spMk id="8" creationId="{CAAFC290-151C-F444-83FF-946E225EDD54}"/>
          </ac:spMkLst>
        </pc:spChg>
        <pc:spChg chg="mod ord">
          <ac:chgData name="Burnett, Carl M" userId="396d1247-df83-4d28-bee2-e66279f856eb" providerId="ADAL" clId="{30577F69-6E93-4C25-BFA6-55BD969E05F8}" dt="2025-02-05T18:42:57.841" v="174" actId="700"/>
          <ac:spMkLst>
            <pc:docMk/>
            <pc:sldMk cId="232465972" sldId="286"/>
            <ac:spMk id="10" creationId="{6EDDD448-EE35-3F42-C8D0-A2DC916EF375}"/>
          </ac:spMkLst>
        </pc:spChg>
      </pc:sldChg>
      <pc:sldChg chg="del">
        <pc:chgData name="Burnett, Carl M" userId="396d1247-df83-4d28-bee2-e66279f856eb" providerId="ADAL" clId="{30577F69-6E93-4C25-BFA6-55BD969E05F8}" dt="2025-02-05T18:28:06.803" v="11" actId="47"/>
        <pc:sldMkLst>
          <pc:docMk/>
          <pc:sldMk cId="121909058" sldId="288"/>
        </pc:sldMkLst>
      </pc:sldChg>
      <pc:sldChg chg="addSp delSp modSp mod modClrScheme chgLayout">
        <pc:chgData name="Burnett, Carl M" userId="396d1247-df83-4d28-bee2-e66279f856eb" providerId="ADAL" clId="{30577F69-6E93-4C25-BFA6-55BD969E05F8}" dt="2025-02-05T18:46:34.504" v="214"/>
        <pc:sldMkLst>
          <pc:docMk/>
          <pc:sldMk cId="4113298739" sldId="289"/>
        </pc:sldMkLst>
        <pc:spChg chg="mod ord">
          <ac:chgData name="Burnett, Carl M" userId="396d1247-df83-4d28-bee2-e66279f856eb" providerId="ADAL" clId="{30577F69-6E93-4C25-BFA6-55BD969E05F8}" dt="2025-02-05T18:42:40.702" v="173" actId="700"/>
          <ac:spMkLst>
            <pc:docMk/>
            <pc:sldMk cId="4113298739" sldId="289"/>
            <ac:spMk id="2" creationId="{36064982-57DD-59C4-AD9F-8E79A30E4127}"/>
          </ac:spMkLst>
        </pc:spChg>
        <pc:spChg chg="mod ord">
          <ac:chgData name="Burnett, Carl M" userId="396d1247-df83-4d28-bee2-e66279f856eb" providerId="ADAL" clId="{30577F69-6E93-4C25-BFA6-55BD969E05F8}" dt="2025-02-05T18:42:40.702" v="173" actId="700"/>
          <ac:spMkLst>
            <pc:docMk/>
            <pc:sldMk cId="4113298739" sldId="289"/>
            <ac:spMk id="5" creationId="{754558F3-44D5-D1C3-5A8F-44969AE66708}"/>
          </ac:spMkLst>
        </pc:spChg>
        <pc:spChg chg="mod ord">
          <ac:chgData name="Burnett, Carl M" userId="396d1247-df83-4d28-bee2-e66279f856eb" providerId="ADAL" clId="{30577F69-6E93-4C25-BFA6-55BD969E05F8}" dt="2025-02-05T18:42:40.702" v="173" actId="700"/>
          <ac:spMkLst>
            <pc:docMk/>
            <pc:sldMk cId="4113298739" sldId="289"/>
            <ac:spMk id="7" creationId="{2FD6C112-B019-79CE-2E11-6E2E9C1832FE}"/>
          </ac:spMkLst>
        </pc:spChg>
        <pc:spChg chg="add mod ord">
          <ac:chgData name="Burnett, Carl M" userId="396d1247-df83-4d28-bee2-e66279f856eb" providerId="ADAL" clId="{30577F69-6E93-4C25-BFA6-55BD969E05F8}" dt="2025-02-05T18:46:34.504" v="214"/>
          <ac:spMkLst>
            <pc:docMk/>
            <pc:sldMk cId="4113298739" sldId="289"/>
            <ac:spMk id="8" creationId="{AC67E506-B27D-9B53-2E55-07BA5AA414C9}"/>
          </ac:spMkLst>
        </pc:spChg>
        <pc:picChg chg="mod ord">
          <ac:chgData name="Burnett, Carl M" userId="396d1247-df83-4d28-bee2-e66279f856eb" providerId="ADAL" clId="{30577F69-6E93-4C25-BFA6-55BD969E05F8}" dt="2025-02-05T18:45:53.958" v="208" actId="1076"/>
          <ac:picMkLst>
            <pc:docMk/>
            <pc:sldMk cId="4113298739" sldId="289"/>
            <ac:picMk id="6" creationId="{B9CCE692-5F2A-7874-2814-A6409A700AB9}"/>
          </ac:picMkLst>
        </pc:picChg>
      </pc:sldChg>
      <pc:sldChg chg="addSp delSp modSp mod modClrScheme chgLayout">
        <pc:chgData name="Burnett, Carl M" userId="396d1247-df83-4d28-bee2-e66279f856eb" providerId="ADAL" clId="{30577F69-6E93-4C25-BFA6-55BD969E05F8}" dt="2025-02-05T18:45:36.862" v="207" actId="947"/>
        <pc:sldMkLst>
          <pc:docMk/>
          <pc:sldMk cId="3047605571" sldId="293"/>
        </pc:sldMkLst>
        <pc:spChg chg="mod ord">
          <ac:chgData name="Burnett, Carl M" userId="396d1247-df83-4d28-bee2-e66279f856eb" providerId="ADAL" clId="{30577F69-6E93-4C25-BFA6-55BD969E05F8}" dt="2025-02-05T18:45:09.013" v="198" actId="700"/>
          <ac:spMkLst>
            <pc:docMk/>
            <pc:sldMk cId="3047605571" sldId="293"/>
            <ac:spMk id="3" creationId="{5C9AC46E-7948-E84A-6C52-945D84F1B8C7}"/>
          </ac:spMkLst>
        </pc:spChg>
        <pc:spChg chg="mod ord">
          <ac:chgData name="Burnett, Carl M" userId="396d1247-df83-4d28-bee2-e66279f856eb" providerId="ADAL" clId="{30577F69-6E93-4C25-BFA6-55BD969E05F8}" dt="2025-02-05T18:45:09.013" v="198" actId="700"/>
          <ac:spMkLst>
            <pc:docMk/>
            <pc:sldMk cId="3047605571" sldId="293"/>
            <ac:spMk id="5" creationId="{32074065-FAC8-BE79-3970-A8301B089552}"/>
          </ac:spMkLst>
        </pc:spChg>
        <pc:spChg chg="mod ord">
          <ac:chgData name="Burnett, Carl M" userId="396d1247-df83-4d28-bee2-e66279f856eb" providerId="ADAL" clId="{30577F69-6E93-4C25-BFA6-55BD969E05F8}" dt="2025-02-05T18:45:09.013" v="198" actId="700"/>
          <ac:spMkLst>
            <pc:docMk/>
            <pc:sldMk cId="3047605571" sldId="293"/>
            <ac:spMk id="6" creationId="{29EDF83F-0FD2-8BB2-5CBC-6F7FBEE10533}"/>
          </ac:spMkLst>
        </pc:spChg>
        <pc:spChg chg="add mod ord">
          <ac:chgData name="Burnett, Carl M" userId="396d1247-df83-4d28-bee2-e66279f856eb" providerId="ADAL" clId="{30577F69-6E93-4C25-BFA6-55BD969E05F8}" dt="2025-02-05T18:45:36.862" v="207" actId="947"/>
          <ac:spMkLst>
            <pc:docMk/>
            <pc:sldMk cId="3047605571" sldId="293"/>
            <ac:spMk id="7" creationId="{80A71D4C-3F39-79E3-3530-C01240E146A4}"/>
          </ac:spMkLst>
        </pc:spChg>
        <pc:picChg chg="mod ord">
          <ac:chgData name="Burnett, Carl M" userId="396d1247-df83-4d28-bee2-e66279f856eb" providerId="ADAL" clId="{30577F69-6E93-4C25-BFA6-55BD969E05F8}" dt="2025-02-05T18:45:16.653" v="200" actId="14100"/>
          <ac:picMkLst>
            <pc:docMk/>
            <pc:sldMk cId="3047605571" sldId="293"/>
            <ac:picMk id="17" creationId="{775C586E-63FB-EF34-7CB6-D52290318517}"/>
          </ac:picMkLst>
        </pc:picChg>
      </pc:sldChg>
      <pc:sldChg chg="delSp modSp mod modClrScheme chgLayout">
        <pc:chgData name="Burnett, Carl M" userId="396d1247-df83-4d28-bee2-e66279f856eb" providerId="ADAL" clId="{30577F69-6E93-4C25-BFA6-55BD969E05F8}" dt="2025-02-05T18:44:51.841" v="197" actId="404"/>
        <pc:sldMkLst>
          <pc:docMk/>
          <pc:sldMk cId="3352950497" sldId="352"/>
        </pc:sldMkLst>
        <pc:spChg chg="mod ord">
          <ac:chgData name="Burnett, Carl M" userId="396d1247-df83-4d28-bee2-e66279f856eb" providerId="ADAL" clId="{30577F69-6E93-4C25-BFA6-55BD969E05F8}" dt="2025-02-05T18:44:30.940" v="190" actId="1076"/>
          <ac:spMkLst>
            <pc:docMk/>
            <pc:sldMk cId="3352950497" sldId="352"/>
            <ac:spMk id="2" creationId="{00000000-0000-0000-0000-000000000000}"/>
          </ac:spMkLst>
        </pc:spChg>
        <pc:spChg chg="mod ord">
          <ac:chgData name="Burnett, Carl M" userId="396d1247-df83-4d28-bee2-e66279f856eb" providerId="ADAL" clId="{30577F69-6E93-4C25-BFA6-55BD969E05F8}" dt="2025-02-05T18:43:13.703" v="175" actId="700"/>
          <ac:spMkLst>
            <pc:docMk/>
            <pc:sldMk cId="3352950497" sldId="352"/>
            <ac:spMk id="5" creationId="{77AA6E0D-4F85-D749-752E-5A64098B559A}"/>
          </ac:spMkLst>
        </pc:spChg>
        <pc:spChg chg="mod">
          <ac:chgData name="Burnett, Carl M" userId="396d1247-df83-4d28-bee2-e66279f856eb" providerId="ADAL" clId="{30577F69-6E93-4C25-BFA6-55BD969E05F8}" dt="2025-02-05T18:43:38.981" v="176" actId="1076"/>
          <ac:spMkLst>
            <pc:docMk/>
            <pc:sldMk cId="3352950497" sldId="352"/>
            <ac:spMk id="13" creationId="{00000000-0000-0000-0000-000000000000}"/>
          </ac:spMkLst>
        </pc:spChg>
        <pc:spChg chg="mod">
          <ac:chgData name="Burnett, Carl M" userId="396d1247-df83-4d28-bee2-e66279f856eb" providerId="ADAL" clId="{30577F69-6E93-4C25-BFA6-55BD969E05F8}" dt="2025-02-05T18:43:38.981" v="176" actId="1076"/>
          <ac:spMkLst>
            <pc:docMk/>
            <pc:sldMk cId="3352950497" sldId="352"/>
            <ac:spMk id="15" creationId="{00000000-0000-0000-0000-000000000000}"/>
          </ac:spMkLst>
        </pc:spChg>
        <pc:spChg chg="mod">
          <ac:chgData name="Burnett, Carl M" userId="396d1247-df83-4d28-bee2-e66279f856eb" providerId="ADAL" clId="{30577F69-6E93-4C25-BFA6-55BD969E05F8}" dt="2025-02-05T18:43:38.981" v="176" actId="1076"/>
          <ac:spMkLst>
            <pc:docMk/>
            <pc:sldMk cId="3352950497" sldId="352"/>
            <ac:spMk id="24" creationId="{00000000-0000-0000-0000-000000000000}"/>
          </ac:spMkLst>
        </pc:spChg>
        <pc:spChg chg="mod">
          <ac:chgData name="Burnett, Carl M" userId="396d1247-df83-4d28-bee2-e66279f856eb" providerId="ADAL" clId="{30577F69-6E93-4C25-BFA6-55BD969E05F8}" dt="2025-02-05T18:43:38.981" v="176" actId="1076"/>
          <ac:spMkLst>
            <pc:docMk/>
            <pc:sldMk cId="3352950497" sldId="352"/>
            <ac:spMk id="25" creationId="{00000000-0000-0000-0000-000000000000}"/>
          </ac:spMkLst>
        </pc:spChg>
        <pc:spChg chg="mod ord">
          <ac:chgData name="Burnett, Carl M" userId="396d1247-df83-4d28-bee2-e66279f856eb" providerId="ADAL" clId="{30577F69-6E93-4C25-BFA6-55BD969E05F8}" dt="2025-02-05T18:44:51.841" v="197" actId="404"/>
          <ac:spMkLst>
            <pc:docMk/>
            <pc:sldMk cId="3352950497" sldId="352"/>
            <ac:spMk id="37" creationId="{00000000-0000-0000-0000-000000000000}"/>
          </ac:spMkLst>
        </pc:spChg>
        <pc:spChg chg="mod">
          <ac:chgData name="Burnett, Carl M" userId="396d1247-df83-4d28-bee2-e66279f856eb" providerId="ADAL" clId="{30577F69-6E93-4C25-BFA6-55BD969E05F8}" dt="2025-02-05T18:43:38.981" v="176" actId="1076"/>
          <ac:spMkLst>
            <pc:docMk/>
            <pc:sldMk cId="3352950497" sldId="352"/>
            <ac:spMk id="38" creationId="{00000000-0000-0000-0000-000000000000}"/>
          </ac:spMkLst>
        </pc:spChg>
        <pc:graphicFrameChg chg="mod">
          <ac:chgData name="Burnett, Carl M" userId="396d1247-df83-4d28-bee2-e66279f856eb" providerId="ADAL" clId="{30577F69-6E93-4C25-BFA6-55BD969E05F8}" dt="2025-02-05T18:43:38.981" v="176" actId="1076"/>
          <ac:graphicFrameMkLst>
            <pc:docMk/>
            <pc:sldMk cId="3352950497" sldId="352"/>
            <ac:graphicFrameMk id="23" creationId="{00000000-0000-0000-0000-000000000000}"/>
          </ac:graphicFrameMkLst>
        </pc:graphicFrameChg>
        <pc:picChg chg="mod">
          <ac:chgData name="Burnett, Carl M" userId="396d1247-df83-4d28-bee2-e66279f856eb" providerId="ADAL" clId="{30577F69-6E93-4C25-BFA6-55BD969E05F8}" dt="2025-02-05T18:43:38.981" v="176" actId="1076"/>
          <ac:picMkLst>
            <pc:docMk/>
            <pc:sldMk cId="3352950497" sldId="352"/>
            <ac:picMk id="4" creationId="{00000000-0000-0000-0000-000000000000}"/>
          </ac:picMkLst>
        </pc:picChg>
        <pc:picChg chg="mod">
          <ac:chgData name="Burnett, Carl M" userId="396d1247-df83-4d28-bee2-e66279f856eb" providerId="ADAL" clId="{30577F69-6E93-4C25-BFA6-55BD969E05F8}" dt="2025-02-05T18:43:38.981" v="176" actId="1076"/>
          <ac:picMkLst>
            <pc:docMk/>
            <pc:sldMk cId="3352950497" sldId="352"/>
            <ac:picMk id="7" creationId="{00000000-0000-0000-0000-000000000000}"/>
          </ac:picMkLst>
        </pc:picChg>
        <pc:picChg chg="mod">
          <ac:chgData name="Burnett, Carl M" userId="396d1247-df83-4d28-bee2-e66279f856eb" providerId="ADAL" clId="{30577F69-6E93-4C25-BFA6-55BD969E05F8}" dt="2025-02-05T18:43:38.981" v="176" actId="1076"/>
          <ac:picMkLst>
            <pc:docMk/>
            <pc:sldMk cId="3352950497" sldId="352"/>
            <ac:picMk id="12" creationId="{00000000-0000-0000-0000-000000000000}"/>
          </ac:picMkLst>
        </pc:picChg>
        <pc:picChg chg="mod">
          <ac:chgData name="Burnett, Carl M" userId="396d1247-df83-4d28-bee2-e66279f856eb" providerId="ADAL" clId="{30577F69-6E93-4C25-BFA6-55BD969E05F8}" dt="2025-02-05T18:43:38.981" v="176" actId="1076"/>
          <ac:picMkLst>
            <pc:docMk/>
            <pc:sldMk cId="3352950497" sldId="352"/>
            <ac:picMk id="16" creationId="{00000000-0000-0000-0000-000000000000}"/>
          </ac:picMkLst>
        </pc:picChg>
      </pc:sldChg>
      <pc:sldChg chg="addSp delSp modSp mod modClrScheme chgLayout">
        <pc:chgData name="Burnett, Carl M" userId="396d1247-df83-4d28-bee2-e66279f856eb" providerId="ADAL" clId="{30577F69-6E93-4C25-BFA6-55BD969E05F8}" dt="2025-02-05T18:48:45.515" v="242" actId="1076"/>
        <pc:sldMkLst>
          <pc:docMk/>
          <pc:sldMk cId="26666957" sldId="353"/>
        </pc:sldMkLst>
        <pc:spChg chg="mod ord">
          <ac:chgData name="Burnett, Carl M" userId="396d1247-df83-4d28-bee2-e66279f856eb" providerId="ADAL" clId="{30577F69-6E93-4C25-BFA6-55BD969E05F8}" dt="2025-02-05T18:48:45.515" v="242" actId="1076"/>
          <ac:spMkLst>
            <pc:docMk/>
            <pc:sldMk cId="26666957" sldId="353"/>
            <ac:spMk id="2" creationId="{00000000-0000-0000-0000-000000000000}"/>
          </ac:spMkLst>
        </pc:spChg>
        <pc:spChg chg="mod ord">
          <ac:chgData name="Burnett, Carl M" userId="396d1247-df83-4d28-bee2-e66279f856eb" providerId="ADAL" clId="{30577F69-6E93-4C25-BFA6-55BD969E05F8}" dt="2025-02-05T18:47:20.140" v="220" actId="700"/>
          <ac:spMkLst>
            <pc:docMk/>
            <pc:sldMk cId="26666957" sldId="353"/>
            <ac:spMk id="6" creationId="{A9A4C26D-851C-4BAF-AE73-0AA94FF19BC7}"/>
          </ac:spMkLst>
        </pc:spChg>
        <pc:spChg chg="mod">
          <ac:chgData name="Burnett, Carl M" userId="396d1247-df83-4d28-bee2-e66279f856eb" providerId="ADAL" clId="{30577F69-6E93-4C25-BFA6-55BD969E05F8}" dt="2025-02-05T18:47:09.293" v="219" actId="1076"/>
          <ac:spMkLst>
            <pc:docMk/>
            <pc:sldMk cId="26666957" sldId="353"/>
            <ac:spMk id="13" creationId="{00000000-0000-0000-0000-000000000000}"/>
          </ac:spMkLst>
        </pc:spChg>
        <pc:spChg chg="mod">
          <ac:chgData name="Burnett, Carl M" userId="396d1247-df83-4d28-bee2-e66279f856eb" providerId="ADAL" clId="{30577F69-6E93-4C25-BFA6-55BD969E05F8}" dt="2025-02-05T18:47:09.293" v="219" actId="1076"/>
          <ac:spMkLst>
            <pc:docMk/>
            <pc:sldMk cId="26666957" sldId="353"/>
            <ac:spMk id="15" creationId="{00000000-0000-0000-0000-000000000000}"/>
          </ac:spMkLst>
        </pc:spChg>
        <pc:spChg chg="mod">
          <ac:chgData name="Burnett, Carl M" userId="396d1247-df83-4d28-bee2-e66279f856eb" providerId="ADAL" clId="{30577F69-6E93-4C25-BFA6-55BD969E05F8}" dt="2025-02-05T18:47:09.293" v="219" actId="1076"/>
          <ac:spMkLst>
            <pc:docMk/>
            <pc:sldMk cId="26666957" sldId="353"/>
            <ac:spMk id="24" creationId="{00000000-0000-0000-0000-000000000000}"/>
          </ac:spMkLst>
        </pc:spChg>
        <pc:spChg chg="mod">
          <ac:chgData name="Burnett, Carl M" userId="396d1247-df83-4d28-bee2-e66279f856eb" providerId="ADAL" clId="{30577F69-6E93-4C25-BFA6-55BD969E05F8}" dt="2025-02-05T18:47:09.293" v="219" actId="1076"/>
          <ac:spMkLst>
            <pc:docMk/>
            <pc:sldMk cId="26666957" sldId="353"/>
            <ac:spMk id="25" creationId="{00000000-0000-0000-0000-000000000000}"/>
          </ac:spMkLst>
        </pc:spChg>
        <pc:spChg chg="mod ord">
          <ac:chgData name="Burnett, Carl M" userId="396d1247-df83-4d28-bee2-e66279f856eb" providerId="ADAL" clId="{30577F69-6E93-4C25-BFA6-55BD969E05F8}" dt="2025-02-05T18:48:08.103" v="229" actId="404"/>
          <ac:spMkLst>
            <pc:docMk/>
            <pc:sldMk cId="26666957" sldId="353"/>
            <ac:spMk id="37" creationId="{00000000-0000-0000-0000-000000000000}"/>
          </ac:spMkLst>
        </pc:spChg>
        <pc:spChg chg="mod">
          <ac:chgData name="Burnett, Carl M" userId="396d1247-df83-4d28-bee2-e66279f856eb" providerId="ADAL" clId="{30577F69-6E93-4C25-BFA6-55BD969E05F8}" dt="2025-02-05T18:47:09.293" v="219" actId="1076"/>
          <ac:spMkLst>
            <pc:docMk/>
            <pc:sldMk cId="26666957" sldId="353"/>
            <ac:spMk id="38" creationId="{00000000-0000-0000-0000-000000000000}"/>
          </ac:spMkLst>
        </pc:spChg>
        <pc:grpChg chg="add mod">
          <ac:chgData name="Burnett, Carl M" userId="396d1247-df83-4d28-bee2-e66279f856eb" providerId="ADAL" clId="{30577F69-6E93-4C25-BFA6-55BD969E05F8}" dt="2025-02-05T18:47:05.025" v="218" actId="164"/>
          <ac:grpSpMkLst>
            <pc:docMk/>
            <pc:sldMk cId="26666957" sldId="353"/>
            <ac:grpSpMk id="3" creationId="{73E27954-6592-E2E2-A6DA-6F172DFB9FA6}"/>
          </ac:grpSpMkLst>
        </pc:grpChg>
        <pc:grpChg chg="mod">
          <ac:chgData name="Burnett, Carl M" userId="396d1247-df83-4d28-bee2-e66279f856eb" providerId="ADAL" clId="{30577F69-6E93-4C25-BFA6-55BD969E05F8}" dt="2025-02-05T18:47:05.025" v="218" actId="164"/>
          <ac:grpSpMkLst>
            <pc:docMk/>
            <pc:sldMk cId="26666957" sldId="353"/>
            <ac:grpSpMk id="5" creationId="{84A791D1-291A-4E7B-A80A-7DE2913DD17A}"/>
          </ac:grpSpMkLst>
        </pc:grpChg>
        <pc:grpChg chg="mod">
          <ac:chgData name="Burnett, Carl M" userId="396d1247-df83-4d28-bee2-e66279f856eb" providerId="ADAL" clId="{30577F69-6E93-4C25-BFA6-55BD969E05F8}" dt="2025-02-05T18:47:05.025" v="218" actId="164"/>
          <ac:grpSpMkLst>
            <pc:docMk/>
            <pc:sldMk cId="26666957" sldId="353"/>
            <ac:grpSpMk id="17" creationId="{00000000-0000-0000-0000-000000000000}"/>
          </ac:grpSpMkLst>
        </pc:grpChg>
        <pc:graphicFrameChg chg="mod">
          <ac:chgData name="Burnett, Carl M" userId="396d1247-df83-4d28-bee2-e66279f856eb" providerId="ADAL" clId="{30577F69-6E93-4C25-BFA6-55BD969E05F8}" dt="2025-02-05T18:47:09.293" v="219" actId="1076"/>
          <ac:graphicFrameMkLst>
            <pc:docMk/>
            <pc:sldMk cId="26666957" sldId="353"/>
            <ac:graphicFrameMk id="23" creationId="{00000000-0000-0000-0000-000000000000}"/>
          </ac:graphicFrameMkLst>
        </pc:graphicFrameChg>
        <pc:picChg chg="mod">
          <ac:chgData name="Burnett, Carl M" userId="396d1247-df83-4d28-bee2-e66279f856eb" providerId="ADAL" clId="{30577F69-6E93-4C25-BFA6-55BD969E05F8}" dt="2025-02-05T18:47:09.293" v="219" actId="1076"/>
          <ac:picMkLst>
            <pc:docMk/>
            <pc:sldMk cId="26666957" sldId="353"/>
            <ac:picMk id="4" creationId="{00000000-0000-0000-0000-000000000000}"/>
          </ac:picMkLst>
        </pc:picChg>
        <pc:picChg chg="mod">
          <ac:chgData name="Burnett, Carl M" userId="396d1247-df83-4d28-bee2-e66279f856eb" providerId="ADAL" clId="{30577F69-6E93-4C25-BFA6-55BD969E05F8}" dt="2025-02-05T18:47:09.293" v="219" actId="1076"/>
          <ac:picMkLst>
            <pc:docMk/>
            <pc:sldMk cId="26666957" sldId="353"/>
            <ac:picMk id="7" creationId="{00000000-0000-0000-0000-000000000000}"/>
          </ac:picMkLst>
        </pc:picChg>
        <pc:picChg chg="mod">
          <ac:chgData name="Burnett, Carl M" userId="396d1247-df83-4d28-bee2-e66279f856eb" providerId="ADAL" clId="{30577F69-6E93-4C25-BFA6-55BD969E05F8}" dt="2025-02-05T18:47:09.293" v="219" actId="1076"/>
          <ac:picMkLst>
            <pc:docMk/>
            <pc:sldMk cId="26666957" sldId="353"/>
            <ac:picMk id="12" creationId="{00000000-0000-0000-0000-000000000000}"/>
          </ac:picMkLst>
        </pc:picChg>
        <pc:picChg chg="mod">
          <ac:chgData name="Burnett, Carl M" userId="396d1247-df83-4d28-bee2-e66279f856eb" providerId="ADAL" clId="{30577F69-6E93-4C25-BFA6-55BD969E05F8}" dt="2025-02-05T18:47:09.293" v="219" actId="1076"/>
          <ac:picMkLst>
            <pc:docMk/>
            <pc:sldMk cId="26666957" sldId="353"/>
            <ac:picMk id="16" creationId="{00000000-0000-0000-0000-000000000000}"/>
          </ac:picMkLst>
        </pc:picChg>
      </pc:sldChg>
      <pc:sldChg chg="delSp modSp mod modClrScheme chgLayout">
        <pc:chgData name="Burnett, Carl M" userId="396d1247-df83-4d28-bee2-e66279f856eb" providerId="ADAL" clId="{30577F69-6E93-4C25-BFA6-55BD969E05F8}" dt="2025-02-05T18:49:53.726" v="264" actId="121"/>
        <pc:sldMkLst>
          <pc:docMk/>
          <pc:sldMk cId="73724506" sldId="354"/>
        </pc:sldMkLst>
        <pc:spChg chg="mod ord">
          <ac:chgData name="Burnett, Carl M" userId="396d1247-df83-4d28-bee2-e66279f856eb" providerId="ADAL" clId="{30577F69-6E93-4C25-BFA6-55BD969E05F8}" dt="2025-02-05T18:49:53.726" v="264" actId="121"/>
          <ac:spMkLst>
            <pc:docMk/>
            <pc:sldMk cId="73724506" sldId="354"/>
            <ac:spMk id="2" creationId="{00000000-0000-0000-0000-000000000000}"/>
          </ac:spMkLst>
        </pc:spChg>
        <pc:spChg chg="mod ord">
          <ac:chgData name="Burnett, Carl M" userId="396d1247-df83-4d28-bee2-e66279f856eb" providerId="ADAL" clId="{30577F69-6E93-4C25-BFA6-55BD969E05F8}" dt="2025-02-05T18:49:34.173" v="255" actId="1076"/>
          <ac:spMkLst>
            <pc:docMk/>
            <pc:sldMk cId="73724506" sldId="354"/>
            <ac:spMk id="3" creationId="{00000000-0000-0000-0000-000000000000}"/>
          </ac:spMkLst>
        </pc:spChg>
        <pc:spChg chg="mod ord">
          <ac:chgData name="Burnett, Carl M" userId="396d1247-df83-4d28-bee2-e66279f856eb" providerId="ADAL" clId="{30577F69-6E93-4C25-BFA6-55BD969E05F8}" dt="2025-02-05T18:48:52.716" v="243" actId="700"/>
          <ac:spMkLst>
            <pc:docMk/>
            <pc:sldMk cId="73724506" sldId="354"/>
            <ac:spMk id="6" creationId="{B3B51708-72DB-E71A-7D4B-C5A8E3FC3EC8}"/>
          </ac:spMkLst>
        </pc:spChg>
        <pc:grpChg chg="mod">
          <ac:chgData name="Burnett, Carl M" userId="396d1247-df83-4d28-bee2-e66279f856eb" providerId="ADAL" clId="{30577F69-6E93-4C25-BFA6-55BD969E05F8}" dt="2025-02-05T18:48:59.503" v="246" actId="1076"/>
          <ac:grpSpMkLst>
            <pc:docMk/>
            <pc:sldMk cId="73724506" sldId="354"/>
            <ac:grpSpMk id="10" creationId="{00000000-0000-0000-0000-000000000000}"/>
          </ac:grpSpMkLst>
        </pc:grpChg>
      </pc:sldChg>
      <pc:sldChg chg="addSp delSp modSp mod modClrScheme chgLayout">
        <pc:chgData name="Burnett, Carl M" userId="396d1247-df83-4d28-bee2-e66279f856eb" providerId="ADAL" clId="{30577F69-6E93-4C25-BFA6-55BD969E05F8}" dt="2025-02-05T18:35:34.315" v="88" actId="207"/>
        <pc:sldMkLst>
          <pc:docMk/>
          <pc:sldMk cId="2821153728" sldId="369"/>
        </pc:sldMkLst>
        <pc:spChg chg="mod ord">
          <ac:chgData name="Burnett, Carl M" userId="396d1247-df83-4d28-bee2-e66279f856eb" providerId="ADAL" clId="{30577F69-6E93-4C25-BFA6-55BD969E05F8}" dt="2025-02-05T18:33:33.638" v="62" actId="700"/>
          <ac:spMkLst>
            <pc:docMk/>
            <pc:sldMk cId="2821153728" sldId="369"/>
            <ac:spMk id="2" creationId="{C601C073-FC2F-4E72-ACA2-D92A422F3846}"/>
          </ac:spMkLst>
        </pc:spChg>
        <pc:spChg chg="mod ord">
          <ac:chgData name="Burnett, Carl M" userId="396d1247-df83-4d28-bee2-e66279f856eb" providerId="ADAL" clId="{30577F69-6E93-4C25-BFA6-55BD969E05F8}" dt="2025-02-05T18:33:56.910" v="69" actId="1076"/>
          <ac:spMkLst>
            <pc:docMk/>
            <pc:sldMk cId="2821153728" sldId="369"/>
            <ac:spMk id="6" creationId="{0C0CB5FB-5BF9-4616-81F1-7FC0BF8DFD82}"/>
          </ac:spMkLst>
        </pc:spChg>
        <pc:spChg chg="add mod">
          <ac:chgData name="Burnett, Carl M" userId="396d1247-df83-4d28-bee2-e66279f856eb" providerId="ADAL" clId="{30577F69-6E93-4C25-BFA6-55BD969E05F8}" dt="2025-02-05T18:35:34.315" v="88" actId="207"/>
          <ac:spMkLst>
            <pc:docMk/>
            <pc:sldMk cId="2821153728" sldId="369"/>
            <ac:spMk id="8" creationId="{9D78B8A7-3414-5435-2EAF-4B8F8C461B4D}"/>
          </ac:spMkLst>
        </pc:spChg>
        <pc:graphicFrameChg chg="mod modGraphic">
          <ac:chgData name="Burnett, Carl M" userId="396d1247-df83-4d28-bee2-e66279f856eb" providerId="ADAL" clId="{30577F69-6E93-4C25-BFA6-55BD969E05F8}" dt="2025-02-05T18:34:06.640" v="72" actId="14100"/>
          <ac:graphicFrameMkLst>
            <pc:docMk/>
            <pc:sldMk cId="2821153728" sldId="369"/>
            <ac:graphicFrameMk id="9" creationId="{90F7465F-397C-41E2-B68F-CCC488C3D970}"/>
          </ac:graphicFrameMkLst>
        </pc:graphicFrameChg>
        <pc:picChg chg="mod">
          <ac:chgData name="Burnett, Carl M" userId="396d1247-df83-4d28-bee2-e66279f856eb" providerId="ADAL" clId="{30577F69-6E93-4C25-BFA6-55BD969E05F8}" dt="2025-02-05T18:34:29.093" v="73" actId="1076"/>
          <ac:picMkLst>
            <pc:docMk/>
            <pc:sldMk cId="2821153728" sldId="369"/>
            <ac:picMk id="12" creationId="{0C35E7E8-88D5-4473-9104-C6F23E6AEF7B}"/>
          </ac:picMkLst>
        </pc:picChg>
        <pc:picChg chg="mod">
          <ac:chgData name="Burnett, Carl M" userId="396d1247-df83-4d28-bee2-e66279f856eb" providerId="ADAL" clId="{30577F69-6E93-4C25-BFA6-55BD969E05F8}" dt="2025-02-05T18:34:29.093" v="73" actId="1076"/>
          <ac:picMkLst>
            <pc:docMk/>
            <pc:sldMk cId="2821153728" sldId="369"/>
            <ac:picMk id="14" creationId="{F73334EC-5E37-4549-83B7-24F1BD6493D8}"/>
          </ac:picMkLst>
        </pc:picChg>
        <pc:picChg chg="mod">
          <ac:chgData name="Burnett, Carl M" userId="396d1247-df83-4d28-bee2-e66279f856eb" providerId="ADAL" clId="{30577F69-6E93-4C25-BFA6-55BD969E05F8}" dt="2025-02-05T18:34:29.093" v="73" actId="1076"/>
          <ac:picMkLst>
            <pc:docMk/>
            <pc:sldMk cId="2821153728" sldId="369"/>
            <ac:picMk id="16" creationId="{FE1C6270-B7DB-49DA-8101-7134794CFF22}"/>
          </ac:picMkLst>
        </pc:picChg>
        <pc:picChg chg="mod">
          <ac:chgData name="Burnett, Carl M" userId="396d1247-df83-4d28-bee2-e66279f856eb" providerId="ADAL" clId="{30577F69-6E93-4C25-BFA6-55BD969E05F8}" dt="2025-02-05T18:34:29.093" v="73" actId="1076"/>
          <ac:picMkLst>
            <pc:docMk/>
            <pc:sldMk cId="2821153728" sldId="369"/>
            <ac:picMk id="22" creationId="{4473CE18-AFA4-4C77-B36C-9910215B0DAD}"/>
          </ac:picMkLst>
        </pc:picChg>
        <pc:picChg chg="mod">
          <ac:chgData name="Burnett, Carl M" userId="396d1247-df83-4d28-bee2-e66279f856eb" providerId="ADAL" clId="{30577F69-6E93-4C25-BFA6-55BD969E05F8}" dt="2025-02-05T18:34:29.093" v="73" actId="1076"/>
          <ac:picMkLst>
            <pc:docMk/>
            <pc:sldMk cId="2821153728" sldId="369"/>
            <ac:picMk id="24" creationId="{D42441B9-3BE5-4B84-860E-03A09F0EB7FC}"/>
          </ac:picMkLst>
        </pc:picChg>
      </pc:sldChg>
      <pc:sldChg chg="addSp delSp modSp mod modClrScheme chgLayout">
        <pc:chgData name="Burnett, Carl M" userId="396d1247-df83-4d28-bee2-e66279f856eb" providerId="ADAL" clId="{30577F69-6E93-4C25-BFA6-55BD969E05F8}" dt="2025-02-08T11:52:03.847" v="577" actId="14100"/>
        <pc:sldMkLst>
          <pc:docMk/>
          <pc:sldMk cId="3965354521" sldId="378"/>
        </pc:sldMkLst>
        <pc:spChg chg="mod ord">
          <ac:chgData name="Burnett, Carl M" userId="396d1247-df83-4d28-bee2-e66279f856eb" providerId="ADAL" clId="{30577F69-6E93-4C25-BFA6-55BD969E05F8}" dt="2025-02-05T18:35:54.749" v="92" actId="700"/>
          <ac:spMkLst>
            <pc:docMk/>
            <pc:sldMk cId="3965354521" sldId="378"/>
            <ac:spMk id="3" creationId="{AA760511-7E2F-C8AB-C045-58682154F118}"/>
          </ac:spMkLst>
        </pc:spChg>
        <pc:spChg chg="mod ord">
          <ac:chgData name="Burnett, Carl M" userId="396d1247-df83-4d28-bee2-e66279f856eb" providerId="ADAL" clId="{30577F69-6E93-4C25-BFA6-55BD969E05F8}" dt="2025-02-05T18:35:54.749" v="92" actId="700"/>
          <ac:spMkLst>
            <pc:docMk/>
            <pc:sldMk cId="3965354521" sldId="378"/>
            <ac:spMk id="5" creationId="{D5555092-07D3-A002-EA7A-FDE111BA2D8C}"/>
          </ac:spMkLst>
        </pc:spChg>
        <pc:spChg chg="mod ord">
          <ac:chgData name="Burnett, Carl M" userId="396d1247-df83-4d28-bee2-e66279f856eb" providerId="ADAL" clId="{30577F69-6E93-4C25-BFA6-55BD969E05F8}" dt="2025-02-05T18:35:54.749" v="92" actId="700"/>
          <ac:spMkLst>
            <pc:docMk/>
            <pc:sldMk cId="3965354521" sldId="378"/>
            <ac:spMk id="6" creationId="{250A8CFB-A36E-4D63-5393-2A01D457B874}"/>
          </ac:spMkLst>
        </pc:spChg>
        <pc:spChg chg="add mod ord">
          <ac:chgData name="Burnett, Carl M" userId="396d1247-df83-4d28-bee2-e66279f856eb" providerId="ADAL" clId="{30577F69-6E93-4C25-BFA6-55BD969E05F8}" dt="2025-02-05T18:36:31.920" v="99" actId="207"/>
          <ac:spMkLst>
            <pc:docMk/>
            <pc:sldMk cId="3965354521" sldId="378"/>
            <ac:spMk id="7" creationId="{B812912C-4583-61E5-2C55-733E7D27DE8C}"/>
          </ac:spMkLst>
        </pc:spChg>
        <pc:spChg chg="mod">
          <ac:chgData name="Burnett, Carl M" userId="396d1247-df83-4d28-bee2-e66279f856eb" providerId="ADAL" clId="{30577F69-6E93-4C25-BFA6-55BD969E05F8}" dt="2025-02-05T18:36:12.999" v="94" actId="1076"/>
          <ac:spMkLst>
            <pc:docMk/>
            <pc:sldMk cId="3965354521" sldId="378"/>
            <ac:spMk id="10" creationId="{CA105162-FEF2-4208-398C-5A83DDF31C3F}"/>
          </ac:spMkLst>
        </pc:spChg>
        <pc:spChg chg="mod">
          <ac:chgData name="Burnett, Carl M" userId="396d1247-df83-4d28-bee2-e66279f856eb" providerId="ADAL" clId="{30577F69-6E93-4C25-BFA6-55BD969E05F8}" dt="2025-02-05T18:36:12.999" v="94" actId="1076"/>
          <ac:spMkLst>
            <pc:docMk/>
            <pc:sldMk cId="3965354521" sldId="378"/>
            <ac:spMk id="11" creationId="{8E8FD25C-ED69-2800-D149-574D5D251D76}"/>
          </ac:spMkLst>
        </pc:spChg>
        <pc:spChg chg="mod">
          <ac:chgData name="Burnett, Carl M" userId="396d1247-df83-4d28-bee2-e66279f856eb" providerId="ADAL" clId="{30577F69-6E93-4C25-BFA6-55BD969E05F8}" dt="2025-02-05T18:36:12.999" v="94" actId="1076"/>
          <ac:spMkLst>
            <pc:docMk/>
            <pc:sldMk cId="3965354521" sldId="378"/>
            <ac:spMk id="12" creationId="{CF15707F-1065-AF19-2A9B-1E1D0D15743D}"/>
          </ac:spMkLst>
        </pc:spChg>
        <pc:spChg chg="mod">
          <ac:chgData name="Burnett, Carl M" userId="396d1247-df83-4d28-bee2-e66279f856eb" providerId="ADAL" clId="{30577F69-6E93-4C25-BFA6-55BD969E05F8}" dt="2025-02-05T18:36:12.999" v="94" actId="1076"/>
          <ac:spMkLst>
            <pc:docMk/>
            <pc:sldMk cId="3965354521" sldId="378"/>
            <ac:spMk id="14" creationId="{1FFAC500-D283-5562-2B09-407500A57208}"/>
          </ac:spMkLst>
        </pc:spChg>
        <pc:spChg chg="mod">
          <ac:chgData name="Burnett, Carl M" userId="396d1247-df83-4d28-bee2-e66279f856eb" providerId="ADAL" clId="{30577F69-6E93-4C25-BFA6-55BD969E05F8}" dt="2025-02-08T11:52:02.733" v="575" actId="14100"/>
          <ac:spMkLst>
            <pc:docMk/>
            <pc:sldMk cId="3965354521" sldId="378"/>
            <ac:spMk id="15" creationId="{3205D669-609D-B6E5-E0AC-8FC55B092EFC}"/>
          </ac:spMkLst>
        </pc:spChg>
        <pc:picChg chg="mod">
          <ac:chgData name="Burnett, Carl M" userId="396d1247-df83-4d28-bee2-e66279f856eb" providerId="ADAL" clId="{30577F69-6E93-4C25-BFA6-55BD969E05F8}" dt="2025-02-08T11:52:03.847" v="577" actId="14100"/>
          <ac:picMkLst>
            <pc:docMk/>
            <pc:sldMk cId="3965354521" sldId="378"/>
            <ac:picMk id="8" creationId="{1109A042-3D99-E685-B7F9-2068EAC8BDBC}"/>
          </ac:picMkLst>
        </pc:picChg>
        <pc:picChg chg="mod">
          <ac:chgData name="Burnett, Carl M" userId="396d1247-df83-4d28-bee2-e66279f856eb" providerId="ADAL" clId="{30577F69-6E93-4C25-BFA6-55BD969E05F8}" dt="2025-02-08T11:52:03.073" v="576" actId="14100"/>
          <ac:picMkLst>
            <pc:docMk/>
            <pc:sldMk cId="3965354521" sldId="378"/>
            <ac:picMk id="9" creationId="{92546C8A-7015-DB72-F53D-4183D2D85855}"/>
          </ac:picMkLst>
        </pc:picChg>
      </pc:sldChg>
      <pc:sldChg chg="addSp delSp modSp mod modClrScheme chgLayout">
        <pc:chgData name="Burnett, Carl M" userId="396d1247-df83-4d28-bee2-e66279f856eb" providerId="ADAL" clId="{30577F69-6E93-4C25-BFA6-55BD969E05F8}" dt="2025-02-05T18:37:33.677" v="109"/>
        <pc:sldMkLst>
          <pc:docMk/>
          <pc:sldMk cId="3423815426" sldId="380"/>
        </pc:sldMkLst>
        <pc:spChg chg="mod ord">
          <ac:chgData name="Burnett, Carl M" userId="396d1247-df83-4d28-bee2-e66279f856eb" providerId="ADAL" clId="{30577F69-6E93-4C25-BFA6-55BD969E05F8}" dt="2025-02-05T18:37:00.949" v="102" actId="700"/>
          <ac:spMkLst>
            <pc:docMk/>
            <pc:sldMk cId="3423815426" sldId="380"/>
            <ac:spMk id="5" creationId="{D5555092-07D3-A002-EA7A-FDE111BA2D8C}"/>
          </ac:spMkLst>
        </pc:spChg>
        <pc:spChg chg="mod ord">
          <ac:chgData name="Burnett, Carl M" userId="396d1247-df83-4d28-bee2-e66279f856eb" providerId="ADAL" clId="{30577F69-6E93-4C25-BFA6-55BD969E05F8}" dt="2025-02-05T18:37:00.949" v="102" actId="700"/>
          <ac:spMkLst>
            <pc:docMk/>
            <pc:sldMk cId="3423815426" sldId="380"/>
            <ac:spMk id="8" creationId="{A4095442-CB3A-57B1-F4B0-5E4DC6630CB3}"/>
          </ac:spMkLst>
        </pc:spChg>
        <pc:spChg chg="mod ord">
          <ac:chgData name="Burnett, Carl M" userId="396d1247-df83-4d28-bee2-e66279f856eb" providerId="ADAL" clId="{30577F69-6E93-4C25-BFA6-55BD969E05F8}" dt="2025-02-05T18:37:00.949" v="102" actId="700"/>
          <ac:spMkLst>
            <pc:docMk/>
            <pc:sldMk cId="3423815426" sldId="380"/>
            <ac:spMk id="9" creationId="{695E0812-3C51-C11A-07F6-7914DA406D8E}"/>
          </ac:spMkLst>
        </pc:spChg>
        <pc:spChg chg="add mod ord">
          <ac:chgData name="Burnett, Carl M" userId="396d1247-df83-4d28-bee2-e66279f856eb" providerId="ADAL" clId="{30577F69-6E93-4C25-BFA6-55BD969E05F8}" dt="2025-02-05T18:37:33.677" v="109"/>
          <ac:spMkLst>
            <pc:docMk/>
            <pc:sldMk cId="3423815426" sldId="380"/>
            <ac:spMk id="11" creationId="{794C9723-03A0-99D4-DB90-9042E87D8B76}"/>
          </ac:spMkLst>
        </pc:spChg>
        <pc:spChg chg="mod">
          <ac:chgData name="Burnett, Carl M" userId="396d1247-df83-4d28-bee2-e66279f856eb" providerId="ADAL" clId="{30577F69-6E93-4C25-BFA6-55BD969E05F8}" dt="2025-02-05T18:36:52.836" v="100" actId="164"/>
          <ac:spMkLst>
            <pc:docMk/>
            <pc:sldMk cId="3423815426" sldId="380"/>
            <ac:spMk id="13" creationId="{FBA215DE-3CA8-55ED-03CE-308A62C650DB}"/>
          </ac:spMkLst>
        </pc:spChg>
        <pc:spChg chg="mod">
          <ac:chgData name="Burnett, Carl M" userId="396d1247-df83-4d28-bee2-e66279f856eb" providerId="ADAL" clId="{30577F69-6E93-4C25-BFA6-55BD969E05F8}" dt="2025-02-05T18:36:52.836" v="100" actId="164"/>
          <ac:spMkLst>
            <pc:docMk/>
            <pc:sldMk cId="3423815426" sldId="380"/>
            <ac:spMk id="17" creationId="{13C2F34D-81C7-C705-0E7F-6263D769A98B}"/>
          </ac:spMkLst>
        </pc:spChg>
        <pc:spChg chg="mod">
          <ac:chgData name="Burnett, Carl M" userId="396d1247-df83-4d28-bee2-e66279f856eb" providerId="ADAL" clId="{30577F69-6E93-4C25-BFA6-55BD969E05F8}" dt="2025-02-05T18:36:52.836" v="100" actId="164"/>
          <ac:spMkLst>
            <pc:docMk/>
            <pc:sldMk cId="3423815426" sldId="380"/>
            <ac:spMk id="21" creationId="{A91048E4-3CDB-679D-4D20-4F7AF9900454}"/>
          </ac:spMkLst>
        </pc:spChg>
        <pc:spChg chg="mod">
          <ac:chgData name="Burnett, Carl M" userId="396d1247-df83-4d28-bee2-e66279f856eb" providerId="ADAL" clId="{30577F69-6E93-4C25-BFA6-55BD969E05F8}" dt="2025-02-05T18:36:52.836" v="100" actId="164"/>
          <ac:spMkLst>
            <pc:docMk/>
            <pc:sldMk cId="3423815426" sldId="380"/>
            <ac:spMk id="23" creationId="{08AF3EE4-182F-A4C2-20C5-A5E7DB1594DD}"/>
          </ac:spMkLst>
        </pc:spChg>
        <pc:spChg chg="mod">
          <ac:chgData name="Burnett, Carl M" userId="396d1247-df83-4d28-bee2-e66279f856eb" providerId="ADAL" clId="{30577F69-6E93-4C25-BFA6-55BD969E05F8}" dt="2025-02-05T18:36:52.836" v="100" actId="164"/>
          <ac:spMkLst>
            <pc:docMk/>
            <pc:sldMk cId="3423815426" sldId="380"/>
            <ac:spMk id="31" creationId="{D65F753A-485D-6A8E-989B-EC0F137FC851}"/>
          </ac:spMkLst>
        </pc:spChg>
        <pc:grpChg chg="add mod">
          <ac:chgData name="Burnett, Carl M" userId="396d1247-df83-4d28-bee2-e66279f856eb" providerId="ADAL" clId="{30577F69-6E93-4C25-BFA6-55BD969E05F8}" dt="2025-02-05T18:37:21.630" v="106" actId="1076"/>
          <ac:grpSpMkLst>
            <pc:docMk/>
            <pc:sldMk cId="3423815426" sldId="380"/>
            <ac:grpSpMk id="10" creationId="{457FB6DC-CD1A-D863-8BBF-98EF8A747AF2}"/>
          </ac:grpSpMkLst>
        </pc:grpChg>
        <pc:picChg chg="mod">
          <ac:chgData name="Burnett, Carl M" userId="396d1247-df83-4d28-bee2-e66279f856eb" providerId="ADAL" clId="{30577F69-6E93-4C25-BFA6-55BD969E05F8}" dt="2025-02-05T18:36:52.836" v="100" actId="164"/>
          <ac:picMkLst>
            <pc:docMk/>
            <pc:sldMk cId="3423815426" sldId="380"/>
            <ac:picMk id="6" creationId="{A3AF212E-EFD3-9A21-0CE8-A32256A7AD8D}"/>
          </ac:picMkLst>
        </pc:picChg>
        <pc:cxnChg chg="mod">
          <ac:chgData name="Burnett, Carl M" userId="396d1247-df83-4d28-bee2-e66279f856eb" providerId="ADAL" clId="{30577F69-6E93-4C25-BFA6-55BD969E05F8}" dt="2025-02-05T18:36:52.836" v="100" actId="164"/>
          <ac:cxnSpMkLst>
            <pc:docMk/>
            <pc:sldMk cId="3423815426" sldId="380"/>
            <ac:cxnSpMk id="3" creationId="{3BC96B1C-377F-EAEC-C9C4-5CC50F490408}"/>
          </ac:cxnSpMkLst>
        </pc:cxnChg>
        <pc:cxnChg chg="mod">
          <ac:chgData name="Burnett, Carl M" userId="396d1247-df83-4d28-bee2-e66279f856eb" providerId="ADAL" clId="{30577F69-6E93-4C25-BFA6-55BD969E05F8}" dt="2025-02-05T18:36:52.836" v="100" actId="164"/>
          <ac:cxnSpMkLst>
            <pc:docMk/>
            <pc:sldMk cId="3423815426" sldId="380"/>
            <ac:cxnSpMk id="27" creationId="{81ACAB0F-097C-B511-A284-16530F316A17}"/>
          </ac:cxnSpMkLst>
        </pc:cxnChg>
        <pc:cxnChg chg="mod">
          <ac:chgData name="Burnett, Carl M" userId="396d1247-df83-4d28-bee2-e66279f856eb" providerId="ADAL" clId="{30577F69-6E93-4C25-BFA6-55BD969E05F8}" dt="2025-02-05T18:36:52.836" v="100" actId="164"/>
          <ac:cxnSpMkLst>
            <pc:docMk/>
            <pc:sldMk cId="3423815426" sldId="380"/>
            <ac:cxnSpMk id="29" creationId="{D700603B-9E20-C4AE-3166-BD07C917038B}"/>
          </ac:cxnSpMkLst>
        </pc:cxnChg>
      </pc:sldChg>
      <pc:sldChg chg="del">
        <pc:chgData name="Burnett, Carl M" userId="396d1247-df83-4d28-bee2-e66279f856eb" providerId="ADAL" clId="{30577F69-6E93-4C25-BFA6-55BD969E05F8}" dt="2025-02-05T18:25:10.789" v="0" actId="47"/>
        <pc:sldMkLst>
          <pc:docMk/>
          <pc:sldMk cId="2600319462" sldId="540"/>
        </pc:sldMkLst>
      </pc:sldChg>
      <pc:sldChg chg="del">
        <pc:chgData name="Burnett, Carl M" userId="396d1247-df83-4d28-bee2-e66279f856eb" providerId="ADAL" clId="{30577F69-6E93-4C25-BFA6-55BD969E05F8}" dt="2025-02-05T18:25:10.789" v="0" actId="47"/>
        <pc:sldMkLst>
          <pc:docMk/>
          <pc:sldMk cId="848759082" sldId="541"/>
        </pc:sldMkLst>
      </pc:sldChg>
      <pc:sldChg chg="del">
        <pc:chgData name="Burnett, Carl M" userId="396d1247-df83-4d28-bee2-e66279f856eb" providerId="ADAL" clId="{30577F69-6E93-4C25-BFA6-55BD969E05F8}" dt="2025-02-05T18:25:10.789" v="0" actId="47"/>
        <pc:sldMkLst>
          <pc:docMk/>
          <pc:sldMk cId="3083419024" sldId="542"/>
        </pc:sldMkLst>
      </pc:sldChg>
      <pc:sldChg chg="del">
        <pc:chgData name="Burnett, Carl M" userId="396d1247-df83-4d28-bee2-e66279f856eb" providerId="ADAL" clId="{30577F69-6E93-4C25-BFA6-55BD969E05F8}" dt="2025-02-05T18:25:10.789" v="0" actId="47"/>
        <pc:sldMkLst>
          <pc:docMk/>
          <pc:sldMk cId="2305461528" sldId="559"/>
        </pc:sldMkLst>
      </pc:sldChg>
      <pc:sldChg chg="del">
        <pc:chgData name="Burnett, Carl M" userId="396d1247-df83-4d28-bee2-e66279f856eb" providerId="ADAL" clId="{30577F69-6E93-4C25-BFA6-55BD969E05F8}" dt="2025-02-05T18:25:10.789" v="0" actId="47"/>
        <pc:sldMkLst>
          <pc:docMk/>
          <pc:sldMk cId="408158160" sldId="560"/>
        </pc:sldMkLst>
      </pc:sldChg>
      <pc:sldChg chg="del">
        <pc:chgData name="Burnett, Carl M" userId="396d1247-df83-4d28-bee2-e66279f856eb" providerId="ADAL" clId="{30577F69-6E93-4C25-BFA6-55BD969E05F8}" dt="2025-02-05T18:25:10.789" v="0" actId="47"/>
        <pc:sldMkLst>
          <pc:docMk/>
          <pc:sldMk cId="2345819384" sldId="561"/>
        </pc:sldMkLst>
      </pc:sldChg>
      <pc:sldChg chg="del">
        <pc:chgData name="Burnett, Carl M" userId="396d1247-df83-4d28-bee2-e66279f856eb" providerId="ADAL" clId="{30577F69-6E93-4C25-BFA6-55BD969E05F8}" dt="2025-02-05T18:25:10.789" v="0" actId="47"/>
        <pc:sldMkLst>
          <pc:docMk/>
          <pc:sldMk cId="47729928" sldId="562"/>
        </pc:sldMkLst>
      </pc:sldChg>
      <pc:sldChg chg="del">
        <pc:chgData name="Burnett, Carl M" userId="396d1247-df83-4d28-bee2-e66279f856eb" providerId="ADAL" clId="{30577F69-6E93-4C25-BFA6-55BD969E05F8}" dt="2025-02-05T18:25:10.789" v="0" actId="47"/>
        <pc:sldMkLst>
          <pc:docMk/>
          <pc:sldMk cId="4243174042" sldId="563"/>
        </pc:sldMkLst>
      </pc:sldChg>
      <pc:sldChg chg="del">
        <pc:chgData name="Burnett, Carl M" userId="396d1247-df83-4d28-bee2-e66279f856eb" providerId="ADAL" clId="{30577F69-6E93-4C25-BFA6-55BD969E05F8}" dt="2025-02-05T18:25:10.789" v="0" actId="47"/>
        <pc:sldMkLst>
          <pc:docMk/>
          <pc:sldMk cId="943711547" sldId="564"/>
        </pc:sldMkLst>
      </pc:sldChg>
      <pc:sldChg chg="modSp mod">
        <pc:chgData name="Burnett, Carl M" userId="396d1247-df83-4d28-bee2-e66279f856eb" providerId="ADAL" clId="{30577F69-6E93-4C25-BFA6-55BD969E05F8}" dt="2025-02-05T18:25:27.467" v="1" actId="12788"/>
        <pc:sldMkLst>
          <pc:docMk/>
          <pc:sldMk cId="1410619594" sldId="565"/>
        </pc:sldMkLst>
        <pc:picChg chg="mod">
          <ac:chgData name="Burnett, Carl M" userId="396d1247-df83-4d28-bee2-e66279f856eb" providerId="ADAL" clId="{30577F69-6E93-4C25-BFA6-55BD969E05F8}" dt="2025-02-05T18:25:27.467" v="1" actId="12788"/>
          <ac:picMkLst>
            <pc:docMk/>
            <pc:sldMk cId="1410619594" sldId="565"/>
            <ac:picMk id="5" creationId="{30B16858-163D-BC4E-EFDA-ACB7345D35B5}"/>
          </ac:picMkLst>
        </pc:picChg>
      </pc:sldChg>
      <pc:sldChg chg="addSp delSp modSp new mod modClrScheme chgLayout">
        <pc:chgData name="Burnett, Carl M" userId="396d1247-df83-4d28-bee2-e66279f856eb" providerId="ADAL" clId="{30577F69-6E93-4C25-BFA6-55BD969E05F8}" dt="2025-02-07T20:57:46.262" v="569" actId="14100"/>
        <pc:sldMkLst>
          <pc:docMk/>
          <pc:sldMk cId="738615598" sldId="566"/>
        </pc:sldMkLst>
        <pc:spChg chg="mod ord">
          <ac:chgData name="Burnett, Carl M" userId="396d1247-df83-4d28-bee2-e66279f856eb" providerId="ADAL" clId="{30577F69-6E93-4C25-BFA6-55BD969E05F8}" dt="2025-02-06T12:10:14.346" v="268" actId="700"/>
          <ac:spMkLst>
            <pc:docMk/>
            <pc:sldMk cId="738615598" sldId="566"/>
            <ac:spMk id="3" creationId="{BA363046-5EFF-BF89-6B22-E1B9FD1C329D}"/>
          </ac:spMkLst>
        </pc:spChg>
        <pc:spChg chg="mod ord">
          <ac:chgData name="Burnett, Carl M" userId="396d1247-df83-4d28-bee2-e66279f856eb" providerId="ADAL" clId="{30577F69-6E93-4C25-BFA6-55BD969E05F8}" dt="2025-02-06T12:10:14.346" v="268" actId="700"/>
          <ac:spMkLst>
            <pc:docMk/>
            <pc:sldMk cId="738615598" sldId="566"/>
            <ac:spMk id="4" creationId="{0F5532A3-A777-A57E-FEA0-F12BF7D3E8C7}"/>
          </ac:spMkLst>
        </pc:spChg>
        <pc:spChg chg="mod ord">
          <ac:chgData name="Burnett, Carl M" userId="396d1247-df83-4d28-bee2-e66279f856eb" providerId="ADAL" clId="{30577F69-6E93-4C25-BFA6-55BD969E05F8}" dt="2025-02-06T12:10:14.346" v="268" actId="700"/>
          <ac:spMkLst>
            <pc:docMk/>
            <pc:sldMk cId="738615598" sldId="566"/>
            <ac:spMk id="5" creationId="{57987288-3B0C-19F0-05DB-9B34851E58E2}"/>
          </ac:spMkLst>
        </pc:spChg>
        <pc:spChg chg="add mod ord">
          <ac:chgData name="Burnett, Carl M" userId="396d1247-df83-4d28-bee2-e66279f856eb" providerId="ADAL" clId="{30577F69-6E93-4C25-BFA6-55BD969E05F8}" dt="2025-02-06T12:13:42.960" v="531" actId="20577"/>
          <ac:spMkLst>
            <pc:docMk/>
            <pc:sldMk cId="738615598" sldId="566"/>
            <ac:spMk id="6" creationId="{1C6E4EC1-2953-A397-48C9-4AC2BD967E5A}"/>
          </ac:spMkLst>
        </pc:spChg>
        <pc:spChg chg="add mod ord">
          <ac:chgData name="Burnett, Carl M" userId="396d1247-df83-4d28-bee2-e66279f856eb" providerId="ADAL" clId="{30577F69-6E93-4C25-BFA6-55BD969E05F8}" dt="2025-02-07T20:57:46.262" v="569" actId="14100"/>
          <ac:spMkLst>
            <pc:docMk/>
            <pc:sldMk cId="738615598" sldId="566"/>
            <ac:spMk id="7" creationId="{C28F3731-A61E-AB86-0B30-5E359E89BF87}"/>
          </ac:spMkLst>
        </pc:spChg>
        <pc:spChg chg="add mod ord">
          <ac:chgData name="Burnett, Carl M" userId="396d1247-df83-4d28-bee2-e66279f856eb" providerId="ADAL" clId="{30577F69-6E93-4C25-BFA6-55BD969E05F8}" dt="2025-02-06T12:13:35.597" v="516" actId="1076"/>
          <ac:spMkLst>
            <pc:docMk/>
            <pc:sldMk cId="738615598" sldId="566"/>
            <ac:spMk id="8" creationId="{7FFEB538-AE17-C960-392A-78FECE603D0D}"/>
          </ac:spMkLst>
        </pc:spChg>
        <pc:spChg chg="add mod">
          <ac:chgData name="Burnett, Carl M" userId="396d1247-df83-4d28-bee2-e66279f856eb" providerId="ADAL" clId="{30577F69-6E93-4C25-BFA6-55BD969E05F8}" dt="2025-02-06T12:13:13.660" v="511" actId="1076"/>
          <ac:spMkLst>
            <pc:docMk/>
            <pc:sldMk cId="738615598" sldId="566"/>
            <ac:spMk id="9" creationId="{0E56717D-7928-85B2-6E87-1A907D4FB3CE}"/>
          </ac:spMkLst>
        </pc:spChg>
        <pc:spChg chg="add mod">
          <ac:chgData name="Burnett, Carl M" userId="396d1247-df83-4d28-bee2-e66279f856eb" providerId="ADAL" clId="{30577F69-6E93-4C25-BFA6-55BD969E05F8}" dt="2025-02-06T12:13:20.146" v="513" actId="1076"/>
          <ac:spMkLst>
            <pc:docMk/>
            <pc:sldMk cId="738615598" sldId="566"/>
            <ac:spMk id="10" creationId="{16F6F2B8-1264-E10C-A04C-DDBB4AF4EF32}"/>
          </ac:spMkLst>
        </pc:spChg>
      </pc:sldChg>
      <pc:sldMasterChg chg="delSldLayout modSldLayout">
        <pc:chgData name="Burnett, Carl M" userId="396d1247-df83-4d28-bee2-e66279f856eb" providerId="ADAL" clId="{30577F69-6E93-4C25-BFA6-55BD969E05F8}" dt="2025-02-06T12:10:00.745" v="267" actId="121"/>
        <pc:sldMasterMkLst>
          <pc:docMk/>
          <pc:sldMasterMk cId="645675806" sldId="2147483648"/>
        </pc:sldMasterMkLst>
        <pc:sldLayoutChg chg="modSp">
          <pc:chgData name="Burnett, Carl M" userId="396d1247-df83-4d28-bee2-e66279f856eb" providerId="ADAL" clId="{30577F69-6E93-4C25-BFA6-55BD969E05F8}" dt="2025-02-06T12:10:00.745" v="267" actId="121"/>
          <pc:sldLayoutMkLst>
            <pc:docMk/>
            <pc:sldMasterMk cId="645675806" sldId="2147483648"/>
            <pc:sldLayoutMk cId="4015763378" sldId="2147483669"/>
          </pc:sldLayoutMkLst>
          <pc:spChg chg="mod">
            <ac:chgData name="Burnett, Carl M" userId="396d1247-df83-4d28-bee2-e66279f856eb" providerId="ADAL" clId="{30577F69-6E93-4C25-BFA6-55BD969E05F8}" dt="2025-02-06T12:10:00.745" v="267" actId="121"/>
            <ac:spMkLst>
              <pc:docMk/>
              <pc:sldMasterMk cId="645675806" sldId="2147483648"/>
              <pc:sldLayoutMk cId="4015763378" sldId="2147483669"/>
              <ac:spMk id="2" creationId="{00000000-0000-0000-0000-000000000000}"/>
            </ac:spMkLst>
          </pc:spChg>
        </pc:sldLayoutChg>
        <pc:sldLayoutChg chg="del">
          <pc:chgData name="Burnett, Carl M" userId="396d1247-df83-4d28-bee2-e66279f856eb" providerId="ADAL" clId="{30577F69-6E93-4C25-BFA6-55BD969E05F8}" dt="2025-02-05T18:28:24.444" v="13" actId="47"/>
          <pc:sldLayoutMkLst>
            <pc:docMk/>
            <pc:sldMasterMk cId="645675806" sldId="2147483648"/>
            <pc:sldLayoutMk cId="2487996861" sldId="2147483675"/>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E33A0-AFFB-4B44-A9DE-E6C5F20DF39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276A565-495F-4A45-B9BC-C944994A956B}">
      <dgm:prSet/>
      <dgm:spPr/>
      <dgm:t>
        <a:bodyPr/>
        <a:lstStyle/>
        <a:p>
          <a:pPr>
            <a:lnSpc>
              <a:spcPct val="100000"/>
            </a:lnSpc>
          </a:pPr>
          <a:r>
            <a:rPr lang="en-US" dirty="0"/>
            <a:t>Navigate in Microsoft Word</a:t>
          </a:r>
        </a:p>
      </dgm:t>
    </dgm:pt>
    <dgm:pt modelId="{757B3D53-9B2A-40C1-A0EA-66A550F5FCF2}" type="parTrans" cxnId="{DC0B3653-20F9-4C06-959D-86A2C546C10A}">
      <dgm:prSet/>
      <dgm:spPr/>
      <dgm:t>
        <a:bodyPr/>
        <a:lstStyle/>
        <a:p>
          <a:endParaRPr lang="en-US"/>
        </a:p>
      </dgm:t>
    </dgm:pt>
    <dgm:pt modelId="{BB03CC99-F459-40D4-A789-8C4B115103AB}" type="sibTrans" cxnId="{DC0B3653-20F9-4C06-959D-86A2C546C10A}">
      <dgm:prSet/>
      <dgm:spPr/>
      <dgm:t>
        <a:bodyPr/>
        <a:lstStyle/>
        <a:p>
          <a:pPr>
            <a:lnSpc>
              <a:spcPct val="100000"/>
            </a:lnSpc>
          </a:pPr>
          <a:endParaRPr lang="en-US"/>
        </a:p>
      </dgm:t>
    </dgm:pt>
    <dgm:pt modelId="{863D9AAB-90E5-4FA5-8453-CBB7A861D83C}">
      <dgm:prSet/>
      <dgm:spPr/>
      <dgm:t>
        <a:bodyPr/>
        <a:lstStyle/>
        <a:p>
          <a:pPr>
            <a:lnSpc>
              <a:spcPct val="100000"/>
            </a:lnSpc>
          </a:pPr>
          <a:r>
            <a:rPr lang="en-US"/>
            <a:t>Create and Save Word Documents</a:t>
          </a:r>
        </a:p>
      </dgm:t>
    </dgm:pt>
    <dgm:pt modelId="{064929D0-2FA4-4491-9669-AFA416F00C94}" type="parTrans" cxnId="{14C77F01-BE57-4895-8B71-159B47F7BB0A}">
      <dgm:prSet/>
      <dgm:spPr/>
      <dgm:t>
        <a:bodyPr/>
        <a:lstStyle/>
        <a:p>
          <a:endParaRPr lang="en-US"/>
        </a:p>
      </dgm:t>
    </dgm:pt>
    <dgm:pt modelId="{7F4361B5-5D27-4E19-9F9D-A4C476B18850}" type="sibTrans" cxnId="{14C77F01-BE57-4895-8B71-159B47F7BB0A}">
      <dgm:prSet/>
      <dgm:spPr/>
      <dgm:t>
        <a:bodyPr/>
        <a:lstStyle/>
        <a:p>
          <a:pPr>
            <a:lnSpc>
              <a:spcPct val="100000"/>
            </a:lnSpc>
          </a:pPr>
          <a:endParaRPr lang="en-US"/>
        </a:p>
      </dgm:t>
    </dgm:pt>
    <dgm:pt modelId="{2BEC815E-FB15-42A6-B60A-5EDD95DCCC3D}">
      <dgm:prSet/>
      <dgm:spPr/>
      <dgm:t>
        <a:bodyPr/>
        <a:lstStyle/>
        <a:p>
          <a:pPr>
            <a:lnSpc>
              <a:spcPct val="100000"/>
            </a:lnSpc>
          </a:pPr>
          <a:r>
            <a:rPr lang="en-US"/>
            <a:t>Edit documents</a:t>
          </a:r>
        </a:p>
      </dgm:t>
    </dgm:pt>
    <dgm:pt modelId="{A2D8EF8D-F9B5-47C8-95F5-E1A99C3E0B78}" type="parTrans" cxnId="{DB31B47D-5F84-4B28-9E69-5E4FC9518C71}">
      <dgm:prSet/>
      <dgm:spPr/>
      <dgm:t>
        <a:bodyPr/>
        <a:lstStyle/>
        <a:p>
          <a:endParaRPr lang="en-US"/>
        </a:p>
      </dgm:t>
    </dgm:pt>
    <dgm:pt modelId="{C06988ED-089F-44C5-A063-4F84AAF767A8}" type="sibTrans" cxnId="{DB31B47D-5F84-4B28-9E69-5E4FC9518C71}">
      <dgm:prSet/>
      <dgm:spPr/>
      <dgm:t>
        <a:bodyPr/>
        <a:lstStyle/>
        <a:p>
          <a:endParaRPr lang="en-US"/>
        </a:p>
      </dgm:t>
    </dgm:pt>
    <dgm:pt modelId="{6999472A-50FC-47AE-9E4D-7C064B9DB590}" type="pres">
      <dgm:prSet presAssocID="{46CE33A0-AFFB-4B44-A9DE-E6C5F20DF396}" presName="root" presStyleCnt="0">
        <dgm:presLayoutVars>
          <dgm:dir/>
          <dgm:resizeHandles val="exact"/>
        </dgm:presLayoutVars>
      </dgm:prSet>
      <dgm:spPr/>
    </dgm:pt>
    <dgm:pt modelId="{96E03324-F7BE-435C-96F5-C8B90156FE35}" type="pres">
      <dgm:prSet presAssocID="{46CE33A0-AFFB-4B44-A9DE-E6C5F20DF396}" presName="container" presStyleCnt="0">
        <dgm:presLayoutVars>
          <dgm:dir/>
          <dgm:resizeHandles val="exact"/>
        </dgm:presLayoutVars>
      </dgm:prSet>
      <dgm:spPr/>
    </dgm:pt>
    <dgm:pt modelId="{C33D9A6F-0E38-46D7-8ABB-0BD7B64CC81E}" type="pres">
      <dgm:prSet presAssocID="{C276A565-495F-4A45-B9BC-C944994A956B}" presName="compNode" presStyleCnt="0"/>
      <dgm:spPr/>
    </dgm:pt>
    <dgm:pt modelId="{5776B3C7-9FDF-4C07-B8B0-7553EC7E0861}" type="pres">
      <dgm:prSet presAssocID="{C276A565-495F-4A45-B9BC-C944994A956B}" presName="iconBgRect" presStyleLbl="bgShp" presStyleIdx="0" presStyleCnt="3"/>
      <dgm:spPr/>
    </dgm:pt>
    <dgm:pt modelId="{E83618D1-5FE4-46A9-8E0D-82C232745982}" type="pres">
      <dgm:prSet presAssocID="{C276A565-495F-4A45-B9BC-C944994A956B}"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p with pin"/>
        </a:ext>
      </dgm:extLst>
    </dgm:pt>
    <dgm:pt modelId="{BCA2B9B1-24F3-4BA5-A1CB-0FECC9C16AE9}" type="pres">
      <dgm:prSet presAssocID="{C276A565-495F-4A45-B9BC-C944994A956B}" presName="spaceRect" presStyleCnt="0"/>
      <dgm:spPr/>
    </dgm:pt>
    <dgm:pt modelId="{58B10EE4-7C4B-48C5-8330-65018D1C44B9}" type="pres">
      <dgm:prSet presAssocID="{C276A565-495F-4A45-B9BC-C944994A956B}" presName="textRect" presStyleLbl="revTx" presStyleIdx="0" presStyleCnt="3">
        <dgm:presLayoutVars>
          <dgm:chMax val="1"/>
          <dgm:chPref val="1"/>
        </dgm:presLayoutVars>
      </dgm:prSet>
      <dgm:spPr/>
    </dgm:pt>
    <dgm:pt modelId="{8842CA12-E0C6-4A86-8E87-A318BE191BB5}" type="pres">
      <dgm:prSet presAssocID="{BB03CC99-F459-40D4-A789-8C4B115103AB}" presName="sibTrans" presStyleLbl="sibTrans2D1" presStyleIdx="0" presStyleCnt="0"/>
      <dgm:spPr/>
    </dgm:pt>
    <dgm:pt modelId="{4C2A213A-86C7-4394-B8DA-6A3BB8680378}" type="pres">
      <dgm:prSet presAssocID="{863D9AAB-90E5-4FA5-8453-CBB7A861D83C}" presName="compNode" presStyleCnt="0"/>
      <dgm:spPr/>
    </dgm:pt>
    <dgm:pt modelId="{ABD37FCF-6E08-4B55-9AD1-5FEDE805C702}" type="pres">
      <dgm:prSet presAssocID="{863D9AAB-90E5-4FA5-8453-CBB7A861D83C}" presName="iconBgRect" presStyleLbl="bgShp" presStyleIdx="1" presStyleCnt="3"/>
      <dgm:spPr/>
    </dgm:pt>
    <dgm:pt modelId="{CBEA3AD0-3FBD-4726-85DF-F01523BB8BBD}" type="pres">
      <dgm:prSet presAssocID="{863D9AAB-90E5-4FA5-8453-CBB7A861D83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Folder"/>
        </a:ext>
      </dgm:extLst>
    </dgm:pt>
    <dgm:pt modelId="{EB97AFEA-C89F-4F7D-B1FE-82E0702CFF38}" type="pres">
      <dgm:prSet presAssocID="{863D9AAB-90E5-4FA5-8453-CBB7A861D83C}" presName="spaceRect" presStyleCnt="0"/>
      <dgm:spPr/>
    </dgm:pt>
    <dgm:pt modelId="{5881404B-0B1B-4B9F-ADF7-D2C5719373A9}" type="pres">
      <dgm:prSet presAssocID="{863D9AAB-90E5-4FA5-8453-CBB7A861D83C}" presName="textRect" presStyleLbl="revTx" presStyleIdx="1" presStyleCnt="3">
        <dgm:presLayoutVars>
          <dgm:chMax val="1"/>
          <dgm:chPref val="1"/>
        </dgm:presLayoutVars>
      </dgm:prSet>
      <dgm:spPr/>
    </dgm:pt>
    <dgm:pt modelId="{72961DDC-2B2C-48EB-A014-7CFBC20EB302}" type="pres">
      <dgm:prSet presAssocID="{7F4361B5-5D27-4E19-9F9D-A4C476B18850}" presName="sibTrans" presStyleLbl="sibTrans2D1" presStyleIdx="0" presStyleCnt="0"/>
      <dgm:spPr/>
    </dgm:pt>
    <dgm:pt modelId="{7E64B8E3-CBB5-478B-AF8A-CEF87EB6F48F}" type="pres">
      <dgm:prSet presAssocID="{2BEC815E-FB15-42A6-B60A-5EDD95DCCC3D}" presName="compNode" presStyleCnt="0"/>
      <dgm:spPr/>
    </dgm:pt>
    <dgm:pt modelId="{A8474851-7C6A-46D6-970F-F2B728A1B5D0}" type="pres">
      <dgm:prSet presAssocID="{2BEC815E-FB15-42A6-B60A-5EDD95DCCC3D}" presName="iconBgRect" presStyleLbl="bgShp" presStyleIdx="2" presStyleCnt="3"/>
      <dgm:spPr/>
    </dgm:pt>
    <dgm:pt modelId="{BE1FB0F6-0E7D-4D57-B2D1-936609975691}" type="pres">
      <dgm:prSet presAssocID="{2BEC815E-FB15-42A6-B60A-5EDD95DCCC3D}"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3099F4AF-278F-48AA-9774-ECB7D0C69F29}" type="pres">
      <dgm:prSet presAssocID="{2BEC815E-FB15-42A6-B60A-5EDD95DCCC3D}" presName="spaceRect" presStyleCnt="0"/>
      <dgm:spPr/>
    </dgm:pt>
    <dgm:pt modelId="{C278DB79-09DD-4265-9AFF-D2D0BCD59183}" type="pres">
      <dgm:prSet presAssocID="{2BEC815E-FB15-42A6-B60A-5EDD95DCCC3D}" presName="textRect" presStyleLbl="revTx" presStyleIdx="2" presStyleCnt="3">
        <dgm:presLayoutVars>
          <dgm:chMax val="1"/>
          <dgm:chPref val="1"/>
        </dgm:presLayoutVars>
      </dgm:prSet>
      <dgm:spPr/>
    </dgm:pt>
  </dgm:ptLst>
  <dgm:cxnLst>
    <dgm:cxn modelId="{14C77F01-BE57-4895-8B71-159B47F7BB0A}" srcId="{46CE33A0-AFFB-4B44-A9DE-E6C5F20DF396}" destId="{863D9AAB-90E5-4FA5-8453-CBB7A861D83C}" srcOrd="1" destOrd="0" parTransId="{064929D0-2FA4-4491-9669-AFA416F00C94}" sibTransId="{7F4361B5-5D27-4E19-9F9D-A4C476B18850}"/>
    <dgm:cxn modelId="{5314460A-7232-4FEC-8980-36AD3110C8F1}" type="presOf" srcId="{BB03CC99-F459-40D4-A789-8C4B115103AB}" destId="{8842CA12-E0C6-4A86-8E87-A318BE191BB5}" srcOrd="0" destOrd="0" presId="urn:microsoft.com/office/officeart/2018/2/layout/IconCircleList"/>
    <dgm:cxn modelId="{EA44EE5D-2DF7-4EAA-84D2-960800A09F80}" type="presOf" srcId="{7F4361B5-5D27-4E19-9F9D-A4C476B18850}" destId="{72961DDC-2B2C-48EB-A014-7CFBC20EB302}" srcOrd="0" destOrd="0" presId="urn:microsoft.com/office/officeart/2018/2/layout/IconCircleList"/>
    <dgm:cxn modelId="{7E939160-E369-49CF-BA96-1B37F4D7D256}" type="presOf" srcId="{863D9AAB-90E5-4FA5-8453-CBB7A861D83C}" destId="{5881404B-0B1B-4B9F-ADF7-D2C5719373A9}" srcOrd="0" destOrd="0" presId="urn:microsoft.com/office/officeart/2018/2/layout/IconCircleList"/>
    <dgm:cxn modelId="{DC0B3653-20F9-4C06-959D-86A2C546C10A}" srcId="{46CE33A0-AFFB-4B44-A9DE-E6C5F20DF396}" destId="{C276A565-495F-4A45-B9BC-C944994A956B}" srcOrd="0" destOrd="0" parTransId="{757B3D53-9B2A-40C1-A0EA-66A550F5FCF2}" sibTransId="{BB03CC99-F459-40D4-A789-8C4B115103AB}"/>
    <dgm:cxn modelId="{DB31B47D-5F84-4B28-9E69-5E4FC9518C71}" srcId="{46CE33A0-AFFB-4B44-A9DE-E6C5F20DF396}" destId="{2BEC815E-FB15-42A6-B60A-5EDD95DCCC3D}" srcOrd="2" destOrd="0" parTransId="{A2D8EF8D-F9B5-47C8-95F5-E1A99C3E0B78}" sibTransId="{C06988ED-089F-44C5-A063-4F84AAF767A8}"/>
    <dgm:cxn modelId="{4039468D-83CA-4641-93C4-22C8C3D7941C}" type="presOf" srcId="{C276A565-495F-4A45-B9BC-C944994A956B}" destId="{58B10EE4-7C4B-48C5-8330-65018D1C44B9}" srcOrd="0" destOrd="0" presId="urn:microsoft.com/office/officeart/2018/2/layout/IconCircleList"/>
    <dgm:cxn modelId="{84679DBF-1B60-4697-848A-E3134965B5E4}" type="presOf" srcId="{2BEC815E-FB15-42A6-B60A-5EDD95DCCC3D}" destId="{C278DB79-09DD-4265-9AFF-D2D0BCD59183}" srcOrd="0" destOrd="0" presId="urn:microsoft.com/office/officeart/2018/2/layout/IconCircleList"/>
    <dgm:cxn modelId="{2130E0FA-7586-4A49-B854-274955840B45}" type="presOf" srcId="{46CE33A0-AFFB-4B44-A9DE-E6C5F20DF396}" destId="{6999472A-50FC-47AE-9E4D-7C064B9DB590}" srcOrd="0" destOrd="0" presId="urn:microsoft.com/office/officeart/2018/2/layout/IconCircleList"/>
    <dgm:cxn modelId="{B0B89274-B50E-44D8-ADF8-81AAFB9A1DF2}" type="presParOf" srcId="{6999472A-50FC-47AE-9E4D-7C064B9DB590}" destId="{96E03324-F7BE-435C-96F5-C8B90156FE35}" srcOrd="0" destOrd="0" presId="urn:microsoft.com/office/officeart/2018/2/layout/IconCircleList"/>
    <dgm:cxn modelId="{6EF600CD-A40E-47EC-A74B-5F71056B8901}" type="presParOf" srcId="{96E03324-F7BE-435C-96F5-C8B90156FE35}" destId="{C33D9A6F-0E38-46D7-8ABB-0BD7B64CC81E}" srcOrd="0" destOrd="0" presId="urn:microsoft.com/office/officeart/2018/2/layout/IconCircleList"/>
    <dgm:cxn modelId="{70DEFD20-ADD4-4D7B-9073-CA889E4CBD75}" type="presParOf" srcId="{C33D9A6F-0E38-46D7-8ABB-0BD7B64CC81E}" destId="{5776B3C7-9FDF-4C07-B8B0-7553EC7E0861}" srcOrd="0" destOrd="0" presId="urn:microsoft.com/office/officeart/2018/2/layout/IconCircleList"/>
    <dgm:cxn modelId="{099471BF-2D71-4B74-B2B5-E5736A0D3F86}" type="presParOf" srcId="{C33D9A6F-0E38-46D7-8ABB-0BD7B64CC81E}" destId="{E83618D1-5FE4-46A9-8E0D-82C232745982}" srcOrd="1" destOrd="0" presId="urn:microsoft.com/office/officeart/2018/2/layout/IconCircleList"/>
    <dgm:cxn modelId="{AD9117C9-3124-4B91-9C65-F3744350EB45}" type="presParOf" srcId="{C33D9A6F-0E38-46D7-8ABB-0BD7B64CC81E}" destId="{BCA2B9B1-24F3-4BA5-A1CB-0FECC9C16AE9}" srcOrd="2" destOrd="0" presId="urn:microsoft.com/office/officeart/2018/2/layout/IconCircleList"/>
    <dgm:cxn modelId="{D08F93FE-9DD5-4E8B-B85B-A82E755D3E1E}" type="presParOf" srcId="{C33D9A6F-0E38-46D7-8ABB-0BD7B64CC81E}" destId="{58B10EE4-7C4B-48C5-8330-65018D1C44B9}" srcOrd="3" destOrd="0" presId="urn:microsoft.com/office/officeart/2018/2/layout/IconCircleList"/>
    <dgm:cxn modelId="{1CD5DE86-1520-43B9-A479-A1B40A8AE1B9}" type="presParOf" srcId="{96E03324-F7BE-435C-96F5-C8B90156FE35}" destId="{8842CA12-E0C6-4A86-8E87-A318BE191BB5}" srcOrd="1" destOrd="0" presId="urn:microsoft.com/office/officeart/2018/2/layout/IconCircleList"/>
    <dgm:cxn modelId="{A1B61B5F-0115-4C5A-BE4E-9830C91715D1}" type="presParOf" srcId="{96E03324-F7BE-435C-96F5-C8B90156FE35}" destId="{4C2A213A-86C7-4394-B8DA-6A3BB8680378}" srcOrd="2" destOrd="0" presId="urn:microsoft.com/office/officeart/2018/2/layout/IconCircleList"/>
    <dgm:cxn modelId="{DD640834-916D-4F7E-BBF4-EF5E3DA83DD1}" type="presParOf" srcId="{4C2A213A-86C7-4394-B8DA-6A3BB8680378}" destId="{ABD37FCF-6E08-4B55-9AD1-5FEDE805C702}" srcOrd="0" destOrd="0" presId="urn:microsoft.com/office/officeart/2018/2/layout/IconCircleList"/>
    <dgm:cxn modelId="{A3210553-CE06-44A1-AA10-866FC27815BF}" type="presParOf" srcId="{4C2A213A-86C7-4394-B8DA-6A3BB8680378}" destId="{CBEA3AD0-3FBD-4726-85DF-F01523BB8BBD}" srcOrd="1" destOrd="0" presId="urn:microsoft.com/office/officeart/2018/2/layout/IconCircleList"/>
    <dgm:cxn modelId="{0006FCFF-F69B-4969-A138-D336D0419F89}" type="presParOf" srcId="{4C2A213A-86C7-4394-B8DA-6A3BB8680378}" destId="{EB97AFEA-C89F-4F7D-B1FE-82E0702CFF38}" srcOrd="2" destOrd="0" presId="urn:microsoft.com/office/officeart/2018/2/layout/IconCircleList"/>
    <dgm:cxn modelId="{272F5E50-DB8C-49AB-A126-958D8E95C7AC}" type="presParOf" srcId="{4C2A213A-86C7-4394-B8DA-6A3BB8680378}" destId="{5881404B-0B1B-4B9F-ADF7-D2C5719373A9}" srcOrd="3" destOrd="0" presId="urn:microsoft.com/office/officeart/2018/2/layout/IconCircleList"/>
    <dgm:cxn modelId="{503CE9D8-AD24-4297-AACF-271B54B9A101}" type="presParOf" srcId="{96E03324-F7BE-435C-96F5-C8B90156FE35}" destId="{72961DDC-2B2C-48EB-A014-7CFBC20EB302}" srcOrd="3" destOrd="0" presId="urn:microsoft.com/office/officeart/2018/2/layout/IconCircleList"/>
    <dgm:cxn modelId="{55F86E85-D226-4B07-AEF8-51DDFD57D68B}" type="presParOf" srcId="{96E03324-F7BE-435C-96F5-C8B90156FE35}" destId="{7E64B8E3-CBB5-478B-AF8A-CEF87EB6F48F}" srcOrd="4" destOrd="0" presId="urn:microsoft.com/office/officeart/2018/2/layout/IconCircleList"/>
    <dgm:cxn modelId="{DF9EEA37-CFC9-45C3-BFEA-46F8105954A7}" type="presParOf" srcId="{7E64B8E3-CBB5-478B-AF8A-CEF87EB6F48F}" destId="{A8474851-7C6A-46D6-970F-F2B728A1B5D0}" srcOrd="0" destOrd="0" presId="urn:microsoft.com/office/officeart/2018/2/layout/IconCircleList"/>
    <dgm:cxn modelId="{8786F89D-F497-4B35-BD1C-D5D816375820}" type="presParOf" srcId="{7E64B8E3-CBB5-478B-AF8A-CEF87EB6F48F}" destId="{BE1FB0F6-0E7D-4D57-B2D1-936609975691}" srcOrd="1" destOrd="0" presId="urn:microsoft.com/office/officeart/2018/2/layout/IconCircleList"/>
    <dgm:cxn modelId="{26872310-EC06-4FC7-B0B6-21AA17E85A10}" type="presParOf" srcId="{7E64B8E3-CBB5-478B-AF8A-CEF87EB6F48F}" destId="{3099F4AF-278F-48AA-9774-ECB7D0C69F29}" srcOrd="2" destOrd="0" presId="urn:microsoft.com/office/officeart/2018/2/layout/IconCircleList"/>
    <dgm:cxn modelId="{148F5B55-2063-41BE-A229-F924A3C0993F}" type="presParOf" srcId="{7E64B8E3-CBB5-478B-AF8A-CEF87EB6F48F}" destId="{C278DB79-09DD-4265-9AFF-D2D0BCD5918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21F51D-A1FA-4741-ADA0-4BD56B467B80}" type="doc">
      <dgm:prSet loTypeId="urn:microsoft.com/office/officeart/2005/8/layout/hChevron3" loCatId="process" qsTypeId="urn:microsoft.com/office/officeart/2005/8/quickstyle/simple1" qsCatId="simple" csTypeId="urn:microsoft.com/office/officeart/2005/8/colors/accent1_2" csCatId="accent1" phldr="1"/>
      <dgm:spPr/>
    </dgm:pt>
    <dgm:pt modelId="{2684D12A-5B3F-4832-8564-C660F4A05595}">
      <dgm:prSet phldrT="[Text]"/>
      <dgm:spPr>
        <a:solidFill>
          <a:schemeClr val="bg1">
            <a:lumMod val="50000"/>
          </a:schemeClr>
        </a:solidFill>
        <a:ln w="57150">
          <a:solidFill>
            <a:schemeClr val="bg1"/>
          </a:solidFill>
        </a:ln>
      </dgm:spPr>
      <dgm:t>
        <a:bodyPr/>
        <a:lstStyle/>
        <a:p>
          <a:r>
            <a:rPr lang="en-US" dirty="0"/>
            <a:t>Open</a:t>
          </a:r>
        </a:p>
      </dgm:t>
    </dgm:pt>
    <dgm:pt modelId="{6DFFC940-7A5C-4FEE-A320-0BDD9B44AF8F}" type="parTrans" cxnId="{47A04C3D-C98D-45B7-BBD6-F4A9148B3B3B}">
      <dgm:prSet/>
      <dgm:spPr/>
      <dgm:t>
        <a:bodyPr/>
        <a:lstStyle/>
        <a:p>
          <a:endParaRPr lang="en-US"/>
        </a:p>
      </dgm:t>
    </dgm:pt>
    <dgm:pt modelId="{0FB52CD3-0DD5-4A3F-9BEF-94901EA0FB83}" type="sibTrans" cxnId="{47A04C3D-C98D-45B7-BBD6-F4A9148B3B3B}">
      <dgm:prSet/>
      <dgm:spPr/>
      <dgm:t>
        <a:bodyPr/>
        <a:lstStyle/>
        <a:p>
          <a:endParaRPr lang="en-US"/>
        </a:p>
      </dgm:t>
    </dgm:pt>
    <dgm:pt modelId="{9E2BB1E7-35DD-4794-B3C0-FC67A2A82923}">
      <dgm:prSet phldrT="[Text]"/>
      <dgm:spPr>
        <a:solidFill>
          <a:schemeClr val="bg1">
            <a:lumMod val="50000"/>
          </a:schemeClr>
        </a:solidFill>
        <a:ln w="57150">
          <a:solidFill>
            <a:schemeClr val="bg1"/>
          </a:solidFill>
        </a:ln>
      </dgm:spPr>
      <dgm:t>
        <a:bodyPr/>
        <a:lstStyle/>
        <a:p>
          <a:r>
            <a:rPr lang="en-US" dirty="0"/>
            <a:t>Revise</a:t>
          </a:r>
        </a:p>
      </dgm:t>
    </dgm:pt>
    <dgm:pt modelId="{721F3DE0-40CB-494D-BEFF-E525FC95C4D1}" type="parTrans" cxnId="{8544365B-020D-4087-904D-CA6810E7F79A}">
      <dgm:prSet/>
      <dgm:spPr/>
      <dgm:t>
        <a:bodyPr/>
        <a:lstStyle/>
        <a:p>
          <a:endParaRPr lang="en-US"/>
        </a:p>
      </dgm:t>
    </dgm:pt>
    <dgm:pt modelId="{2356615C-9C67-422C-8BE9-603F4586B41E}" type="sibTrans" cxnId="{8544365B-020D-4087-904D-CA6810E7F79A}">
      <dgm:prSet/>
      <dgm:spPr/>
      <dgm:t>
        <a:bodyPr/>
        <a:lstStyle/>
        <a:p>
          <a:endParaRPr lang="en-US"/>
        </a:p>
      </dgm:t>
    </dgm:pt>
    <dgm:pt modelId="{1EEA1370-B648-4302-8D09-8B6EA3142D28}">
      <dgm:prSet phldrT="[Text]"/>
      <dgm:spPr>
        <a:solidFill>
          <a:schemeClr val="bg1">
            <a:lumMod val="50000"/>
          </a:schemeClr>
        </a:solidFill>
        <a:ln w="57150">
          <a:solidFill>
            <a:schemeClr val="bg1"/>
          </a:solidFill>
        </a:ln>
      </dgm:spPr>
      <dgm:t>
        <a:bodyPr/>
        <a:lstStyle/>
        <a:p>
          <a:r>
            <a:rPr lang="en-US" dirty="0"/>
            <a:t>Save As</a:t>
          </a:r>
        </a:p>
      </dgm:t>
    </dgm:pt>
    <dgm:pt modelId="{8976730A-B96A-4CA5-84CC-ECC67B0526DD}" type="parTrans" cxnId="{E4B51EBA-55FD-4AA3-A880-F3DA88FF5274}">
      <dgm:prSet/>
      <dgm:spPr/>
      <dgm:t>
        <a:bodyPr/>
        <a:lstStyle/>
        <a:p>
          <a:endParaRPr lang="en-US"/>
        </a:p>
      </dgm:t>
    </dgm:pt>
    <dgm:pt modelId="{00449195-76D1-450B-858F-035718D89E16}" type="sibTrans" cxnId="{E4B51EBA-55FD-4AA3-A880-F3DA88FF5274}">
      <dgm:prSet/>
      <dgm:spPr/>
      <dgm:t>
        <a:bodyPr/>
        <a:lstStyle/>
        <a:p>
          <a:endParaRPr lang="en-US"/>
        </a:p>
      </dgm:t>
    </dgm:pt>
    <dgm:pt modelId="{F8D8BA35-3AEE-47BB-805A-67604D4F434F}" type="pres">
      <dgm:prSet presAssocID="{3D21F51D-A1FA-4741-ADA0-4BD56B467B80}" presName="Name0" presStyleCnt="0">
        <dgm:presLayoutVars>
          <dgm:dir/>
          <dgm:resizeHandles val="exact"/>
        </dgm:presLayoutVars>
      </dgm:prSet>
      <dgm:spPr/>
    </dgm:pt>
    <dgm:pt modelId="{19A25014-43CC-4791-8865-96D7B37E2BC2}" type="pres">
      <dgm:prSet presAssocID="{2684D12A-5B3F-4832-8564-C660F4A05595}" presName="parTxOnly" presStyleLbl="node1" presStyleIdx="0" presStyleCnt="3">
        <dgm:presLayoutVars>
          <dgm:bulletEnabled val="1"/>
        </dgm:presLayoutVars>
      </dgm:prSet>
      <dgm:spPr/>
    </dgm:pt>
    <dgm:pt modelId="{1086EE78-93CC-4DBA-A8D0-897EE161FCD2}" type="pres">
      <dgm:prSet presAssocID="{0FB52CD3-0DD5-4A3F-9BEF-94901EA0FB83}" presName="parSpace" presStyleCnt="0"/>
      <dgm:spPr/>
    </dgm:pt>
    <dgm:pt modelId="{FF85D78C-564E-4E90-8E14-41343E4D014E}" type="pres">
      <dgm:prSet presAssocID="{9E2BB1E7-35DD-4794-B3C0-FC67A2A82923}" presName="parTxOnly" presStyleLbl="node1" presStyleIdx="1" presStyleCnt="3">
        <dgm:presLayoutVars>
          <dgm:bulletEnabled val="1"/>
        </dgm:presLayoutVars>
      </dgm:prSet>
      <dgm:spPr/>
    </dgm:pt>
    <dgm:pt modelId="{0D6A638F-10BF-45DA-9641-5E45B54E9D5D}" type="pres">
      <dgm:prSet presAssocID="{2356615C-9C67-422C-8BE9-603F4586B41E}" presName="parSpace" presStyleCnt="0"/>
      <dgm:spPr/>
    </dgm:pt>
    <dgm:pt modelId="{A421915F-DFEA-46DC-85FC-7CB9120C316E}" type="pres">
      <dgm:prSet presAssocID="{1EEA1370-B648-4302-8D09-8B6EA3142D28}" presName="parTxOnly" presStyleLbl="node1" presStyleIdx="2" presStyleCnt="3">
        <dgm:presLayoutVars>
          <dgm:bulletEnabled val="1"/>
        </dgm:presLayoutVars>
      </dgm:prSet>
      <dgm:spPr/>
    </dgm:pt>
  </dgm:ptLst>
  <dgm:cxnLst>
    <dgm:cxn modelId="{19CC8920-1B0D-42F5-B39F-7995837AF16F}" type="presOf" srcId="{3D21F51D-A1FA-4741-ADA0-4BD56B467B80}" destId="{F8D8BA35-3AEE-47BB-805A-67604D4F434F}" srcOrd="0" destOrd="0" presId="urn:microsoft.com/office/officeart/2005/8/layout/hChevron3"/>
    <dgm:cxn modelId="{47A04C3D-C98D-45B7-BBD6-F4A9148B3B3B}" srcId="{3D21F51D-A1FA-4741-ADA0-4BD56B467B80}" destId="{2684D12A-5B3F-4832-8564-C660F4A05595}" srcOrd="0" destOrd="0" parTransId="{6DFFC940-7A5C-4FEE-A320-0BDD9B44AF8F}" sibTransId="{0FB52CD3-0DD5-4A3F-9BEF-94901EA0FB83}"/>
    <dgm:cxn modelId="{8544365B-020D-4087-904D-CA6810E7F79A}" srcId="{3D21F51D-A1FA-4741-ADA0-4BD56B467B80}" destId="{9E2BB1E7-35DD-4794-B3C0-FC67A2A82923}" srcOrd="1" destOrd="0" parTransId="{721F3DE0-40CB-494D-BEFF-E525FC95C4D1}" sibTransId="{2356615C-9C67-422C-8BE9-603F4586B41E}"/>
    <dgm:cxn modelId="{4A44B350-D397-46E2-96DB-C1C16C9FAF70}" type="presOf" srcId="{2684D12A-5B3F-4832-8564-C660F4A05595}" destId="{19A25014-43CC-4791-8865-96D7B37E2BC2}" srcOrd="0" destOrd="0" presId="urn:microsoft.com/office/officeart/2005/8/layout/hChevron3"/>
    <dgm:cxn modelId="{5AF49772-AEE9-4C14-8747-CB24BB53F263}" type="presOf" srcId="{9E2BB1E7-35DD-4794-B3C0-FC67A2A82923}" destId="{FF85D78C-564E-4E90-8E14-41343E4D014E}" srcOrd="0" destOrd="0" presId="urn:microsoft.com/office/officeart/2005/8/layout/hChevron3"/>
    <dgm:cxn modelId="{E4B51EBA-55FD-4AA3-A880-F3DA88FF5274}" srcId="{3D21F51D-A1FA-4741-ADA0-4BD56B467B80}" destId="{1EEA1370-B648-4302-8D09-8B6EA3142D28}" srcOrd="2" destOrd="0" parTransId="{8976730A-B96A-4CA5-84CC-ECC67B0526DD}" sibTransId="{00449195-76D1-450B-858F-035718D89E16}"/>
    <dgm:cxn modelId="{256B1CD7-2F90-47FF-A0F9-FE2C9D8ACE4F}" type="presOf" srcId="{1EEA1370-B648-4302-8D09-8B6EA3142D28}" destId="{A421915F-DFEA-46DC-85FC-7CB9120C316E}" srcOrd="0" destOrd="0" presId="urn:microsoft.com/office/officeart/2005/8/layout/hChevron3"/>
    <dgm:cxn modelId="{6ABE442F-A2BA-4179-B30B-4AF5A7B09D9D}" type="presParOf" srcId="{F8D8BA35-3AEE-47BB-805A-67604D4F434F}" destId="{19A25014-43CC-4791-8865-96D7B37E2BC2}" srcOrd="0" destOrd="0" presId="urn:microsoft.com/office/officeart/2005/8/layout/hChevron3"/>
    <dgm:cxn modelId="{77BBF14C-B9E3-4F31-B5E3-5EC9DBE56387}" type="presParOf" srcId="{F8D8BA35-3AEE-47BB-805A-67604D4F434F}" destId="{1086EE78-93CC-4DBA-A8D0-897EE161FCD2}" srcOrd="1" destOrd="0" presId="urn:microsoft.com/office/officeart/2005/8/layout/hChevron3"/>
    <dgm:cxn modelId="{97857CF2-A0AA-43B3-B161-C181C5F774E9}" type="presParOf" srcId="{F8D8BA35-3AEE-47BB-805A-67604D4F434F}" destId="{FF85D78C-564E-4E90-8E14-41343E4D014E}" srcOrd="2" destOrd="0" presId="urn:microsoft.com/office/officeart/2005/8/layout/hChevron3"/>
    <dgm:cxn modelId="{7B6750A7-D891-45C5-A3CA-15B3920F1A0B}" type="presParOf" srcId="{F8D8BA35-3AEE-47BB-805A-67604D4F434F}" destId="{0D6A638F-10BF-45DA-9641-5E45B54E9D5D}" srcOrd="3" destOrd="0" presId="urn:microsoft.com/office/officeart/2005/8/layout/hChevron3"/>
    <dgm:cxn modelId="{3BD29B2B-3275-4F66-96FA-C348D61944E3}" type="presParOf" srcId="{F8D8BA35-3AEE-47BB-805A-67604D4F434F}" destId="{A421915F-DFEA-46DC-85FC-7CB9120C316E}"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21F51D-A1FA-4741-ADA0-4BD56B467B80}" type="doc">
      <dgm:prSet loTypeId="urn:microsoft.com/office/officeart/2005/8/layout/hChevron3" loCatId="process" qsTypeId="urn:microsoft.com/office/officeart/2005/8/quickstyle/simple1" qsCatId="simple" csTypeId="urn:microsoft.com/office/officeart/2005/8/colors/accent1_2" csCatId="accent1" phldr="1"/>
      <dgm:spPr/>
    </dgm:pt>
    <dgm:pt modelId="{2684D12A-5B3F-4832-8564-C660F4A05595}">
      <dgm:prSet phldrT="[Text]"/>
      <dgm:spPr>
        <a:solidFill>
          <a:schemeClr val="bg1">
            <a:lumMod val="50000"/>
          </a:schemeClr>
        </a:solidFill>
        <a:ln w="57150">
          <a:solidFill>
            <a:schemeClr val="bg1"/>
          </a:solidFill>
        </a:ln>
      </dgm:spPr>
      <dgm:t>
        <a:bodyPr/>
        <a:lstStyle/>
        <a:p>
          <a:r>
            <a:rPr lang="en-US" dirty="0"/>
            <a:t>Open</a:t>
          </a:r>
        </a:p>
      </dgm:t>
    </dgm:pt>
    <dgm:pt modelId="{6DFFC940-7A5C-4FEE-A320-0BDD9B44AF8F}" type="parTrans" cxnId="{47A04C3D-C98D-45B7-BBD6-F4A9148B3B3B}">
      <dgm:prSet/>
      <dgm:spPr/>
      <dgm:t>
        <a:bodyPr/>
        <a:lstStyle/>
        <a:p>
          <a:endParaRPr lang="en-US"/>
        </a:p>
      </dgm:t>
    </dgm:pt>
    <dgm:pt modelId="{0FB52CD3-0DD5-4A3F-9BEF-94901EA0FB83}" type="sibTrans" cxnId="{47A04C3D-C98D-45B7-BBD6-F4A9148B3B3B}">
      <dgm:prSet/>
      <dgm:spPr/>
      <dgm:t>
        <a:bodyPr/>
        <a:lstStyle/>
        <a:p>
          <a:endParaRPr lang="en-US"/>
        </a:p>
      </dgm:t>
    </dgm:pt>
    <dgm:pt modelId="{9E2BB1E7-35DD-4794-B3C0-FC67A2A82923}">
      <dgm:prSet phldrT="[Text]"/>
      <dgm:spPr>
        <a:solidFill>
          <a:schemeClr val="bg1">
            <a:lumMod val="50000"/>
          </a:schemeClr>
        </a:solidFill>
        <a:ln w="57150">
          <a:solidFill>
            <a:schemeClr val="bg1"/>
          </a:solidFill>
        </a:ln>
      </dgm:spPr>
      <dgm:t>
        <a:bodyPr/>
        <a:lstStyle/>
        <a:p>
          <a:r>
            <a:rPr lang="en-US" dirty="0"/>
            <a:t>Revise</a:t>
          </a:r>
        </a:p>
      </dgm:t>
    </dgm:pt>
    <dgm:pt modelId="{721F3DE0-40CB-494D-BEFF-E525FC95C4D1}" type="parTrans" cxnId="{8544365B-020D-4087-904D-CA6810E7F79A}">
      <dgm:prSet/>
      <dgm:spPr/>
      <dgm:t>
        <a:bodyPr/>
        <a:lstStyle/>
        <a:p>
          <a:endParaRPr lang="en-US"/>
        </a:p>
      </dgm:t>
    </dgm:pt>
    <dgm:pt modelId="{2356615C-9C67-422C-8BE9-603F4586B41E}" type="sibTrans" cxnId="{8544365B-020D-4087-904D-CA6810E7F79A}">
      <dgm:prSet/>
      <dgm:spPr/>
      <dgm:t>
        <a:bodyPr/>
        <a:lstStyle/>
        <a:p>
          <a:endParaRPr lang="en-US"/>
        </a:p>
      </dgm:t>
    </dgm:pt>
    <dgm:pt modelId="{1EEA1370-B648-4302-8D09-8B6EA3142D28}">
      <dgm:prSet phldrT="[Text]"/>
      <dgm:spPr>
        <a:solidFill>
          <a:schemeClr val="bg1">
            <a:lumMod val="50000"/>
          </a:schemeClr>
        </a:solidFill>
        <a:ln w="57150">
          <a:solidFill>
            <a:schemeClr val="bg1"/>
          </a:solidFill>
        </a:ln>
      </dgm:spPr>
      <dgm:t>
        <a:bodyPr/>
        <a:lstStyle/>
        <a:p>
          <a:r>
            <a:rPr lang="en-US" dirty="0"/>
            <a:t>Save</a:t>
          </a:r>
        </a:p>
      </dgm:t>
    </dgm:pt>
    <dgm:pt modelId="{8976730A-B96A-4CA5-84CC-ECC67B0526DD}" type="parTrans" cxnId="{E4B51EBA-55FD-4AA3-A880-F3DA88FF5274}">
      <dgm:prSet/>
      <dgm:spPr/>
      <dgm:t>
        <a:bodyPr/>
        <a:lstStyle/>
        <a:p>
          <a:endParaRPr lang="en-US"/>
        </a:p>
      </dgm:t>
    </dgm:pt>
    <dgm:pt modelId="{00449195-76D1-450B-858F-035718D89E16}" type="sibTrans" cxnId="{E4B51EBA-55FD-4AA3-A880-F3DA88FF5274}">
      <dgm:prSet/>
      <dgm:spPr/>
      <dgm:t>
        <a:bodyPr/>
        <a:lstStyle/>
        <a:p>
          <a:endParaRPr lang="en-US"/>
        </a:p>
      </dgm:t>
    </dgm:pt>
    <dgm:pt modelId="{F8D8BA35-3AEE-47BB-805A-67604D4F434F}" type="pres">
      <dgm:prSet presAssocID="{3D21F51D-A1FA-4741-ADA0-4BD56B467B80}" presName="Name0" presStyleCnt="0">
        <dgm:presLayoutVars>
          <dgm:dir/>
          <dgm:resizeHandles val="exact"/>
        </dgm:presLayoutVars>
      </dgm:prSet>
      <dgm:spPr/>
    </dgm:pt>
    <dgm:pt modelId="{19A25014-43CC-4791-8865-96D7B37E2BC2}" type="pres">
      <dgm:prSet presAssocID="{2684D12A-5B3F-4832-8564-C660F4A05595}" presName="parTxOnly" presStyleLbl="node1" presStyleIdx="0" presStyleCnt="3">
        <dgm:presLayoutVars>
          <dgm:bulletEnabled val="1"/>
        </dgm:presLayoutVars>
      </dgm:prSet>
      <dgm:spPr/>
    </dgm:pt>
    <dgm:pt modelId="{1086EE78-93CC-4DBA-A8D0-897EE161FCD2}" type="pres">
      <dgm:prSet presAssocID="{0FB52CD3-0DD5-4A3F-9BEF-94901EA0FB83}" presName="parSpace" presStyleCnt="0"/>
      <dgm:spPr/>
    </dgm:pt>
    <dgm:pt modelId="{FF85D78C-564E-4E90-8E14-41343E4D014E}" type="pres">
      <dgm:prSet presAssocID="{9E2BB1E7-35DD-4794-B3C0-FC67A2A82923}" presName="parTxOnly" presStyleLbl="node1" presStyleIdx="1" presStyleCnt="3">
        <dgm:presLayoutVars>
          <dgm:bulletEnabled val="1"/>
        </dgm:presLayoutVars>
      </dgm:prSet>
      <dgm:spPr/>
    </dgm:pt>
    <dgm:pt modelId="{0D6A638F-10BF-45DA-9641-5E45B54E9D5D}" type="pres">
      <dgm:prSet presAssocID="{2356615C-9C67-422C-8BE9-603F4586B41E}" presName="parSpace" presStyleCnt="0"/>
      <dgm:spPr/>
    </dgm:pt>
    <dgm:pt modelId="{A421915F-DFEA-46DC-85FC-7CB9120C316E}" type="pres">
      <dgm:prSet presAssocID="{1EEA1370-B648-4302-8D09-8B6EA3142D28}" presName="parTxOnly" presStyleLbl="node1" presStyleIdx="2" presStyleCnt="3">
        <dgm:presLayoutVars>
          <dgm:bulletEnabled val="1"/>
        </dgm:presLayoutVars>
      </dgm:prSet>
      <dgm:spPr/>
    </dgm:pt>
  </dgm:ptLst>
  <dgm:cxnLst>
    <dgm:cxn modelId="{47A04C3D-C98D-45B7-BBD6-F4A9148B3B3B}" srcId="{3D21F51D-A1FA-4741-ADA0-4BD56B467B80}" destId="{2684D12A-5B3F-4832-8564-C660F4A05595}" srcOrd="0" destOrd="0" parTransId="{6DFFC940-7A5C-4FEE-A320-0BDD9B44AF8F}" sibTransId="{0FB52CD3-0DD5-4A3F-9BEF-94901EA0FB83}"/>
    <dgm:cxn modelId="{8544365B-020D-4087-904D-CA6810E7F79A}" srcId="{3D21F51D-A1FA-4741-ADA0-4BD56B467B80}" destId="{9E2BB1E7-35DD-4794-B3C0-FC67A2A82923}" srcOrd="1" destOrd="0" parTransId="{721F3DE0-40CB-494D-BEFF-E525FC95C4D1}" sibTransId="{2356615C-9C67-422C-8BE9-603F4586B41E}"/>
    <dgm:cxn modelId="{8A0A3E41-481E-4EDF-A43F-1FA7229B1732}" type="presOf" srcId="{3D21F51D-A1FA-4741-ADA0-4BD56B467B80}" destId="{F8D8BA35-3AEE-47BB-805A-67604D4F434F}" srcOrd="0" destOrd="0" presId="urn:microsoft.com/office/officeart/2005/8/layout/hChevron3"/>
    <dgm:cxn modelId="{374D7C74-C77B-40F2-81BC-DF58689CE6DB}" type="presOf" srcId="{9E2BB1E7-35DD-4794-B3C0-FC67A2A82923}" destId="{FF85D78C-564E-4E90-8E14-41343E4D014E}" srcOrd="0" destOrd="0" presId="urn:microsoft.com/office/officeart/2005/8/layout/hChevron3"/>
    <dgm:cxn modelId="{C0D19E8B-B5E3-4BF8-A693-714956FE019D}" type="presOf" srcId="{2684D12A-5B3F-4832-8564-C660F4A05595}" destId="{19A25014-43CC-4791-8865-96D7B37E2BC2}" srcOrd="0" destOrd="0" presId="urn:microsoft.com/office/officeart/2005/8/layout/hChevron3"/>
    <dgm:cxn modelId="{E4B51EBA-55FD-4AA3-A880-F3DA88FF5274}" srcId="{3D21F51D-A1FA-4741-ADA0-4BD56B467B80}" destId="{1EEA1370-B648-4302-8D09-8B6EA3142D28}" srcOrd="2" destOrd="0" parTransId="{8976730A-B96A-4CA5-84CC-ECC67B0526DD}" sibTransId="{00449195-76D1-450B-858F-035718D89E16}"/>
    <dgm:cxn modelId="{7446D9D8-A2BA-43DF-89D1-4AAD59E9F8F8}" type="presOf" srcId="{1EEA1370-B648-4302-8D09-8B6EA3142D28}" destId="{A421915F-DFEA-46DC-85FC-7CB9120C316E}" srcOrd="0" destOrd="0" presId="urn:microsoft.com/office/officeart/2005/8/layout/hChevron3"/>
    <dgm:cxn modelId="{14B8C3DC-C11F-4C99-BFE8-AEE1EFA40B4B}" type="presParOf" srcId="{F8D8BA35-3AEE-47BB-805A-67604D4F434F}" destId="{19A25014-43CC-4791-8865-96D7B37E2BC2}" srcOrd="0" destOrd="0" presId="urn:microsoft.com/office/officeart/2005/8/layout/hChevron3"/>
    <dgm:cxn modelId="{EBA5262B-4CE5-44EB-B03F-741A33F86183}" type="presParOf" srcId="{F8D8BA35-3AEE-47BB-805A-67604D4F434F}" destId="{1086EE78-93CC-4DBA-A8D0-897EE161FCD2}" srcOrd="1" destOrd="0" presId="urn:microsoft.com/office/officeart/2005/8/layout/hChevron3"/>
    <dgm:cxn modelId="{DCC6402A-BB70-4146-9ECA-399040C1AF63}" type="presParOf" srcId="{F8D8BA35-3AEE-47BB-805A-67604D4F434F}" destId="{FF85D78C-564E-4E90-8E14-41343E4D014E}" srcOrd="2" destOrd="0" presId="urn:microsoft.com/office/officeart/2005/8/layout/hChevron3"/>
    <dgm:cxn modelId="{184877B2-9C9A-41AA-BF8B-42427D4DC7C0}" type="presParOf" srcId="{F8D8BA35-3AEE-47BB-805A-67604D4F434F}" destId="{0D6A638F-10BF-45DA-9641-5E45B54E9D5D}" srcOrd="3" destOrd="0" presId="urn:microsoft.com/office/officeart/2005/8/layout/hChevron3"/>
    <dgm:cxn modelId="{C690E9BC-2394-4DB9-B4F2-3AB05D340C70}" type="presParOf" srcId="{F8D8BA35-3AEE-47BB-805A-67604D4F434F}" destId="{A421915F-DFEA-46DC-85FC-7CB9120C316E}"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B3C7-9FDF-4C07-B8B0-7553EC7E0861}">
      <dsp:nvSpPr>
        <dsp:cNvPr id="0" name=""/>
        <dsp:cNvSpPr/>
      </dsp:nvSpPr>
      <dsp:spPr>
        <a:xfrm>
          <a:off x="736" y="1535795"/>
          <a:ext cx="887633" cy="8876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3618D1-5FE4-46A9-8E0D-82C232745982}">
      <dsp:nvSpPr>
        <dsp:cNvPr id="0" name=""/>
        <dsp:cNvSpPr/>
      </dsp:nvSpPr>
      <dsp:spPr>
        <a:xfrm>
          <a:off x="187139" y="1722198"/>
          <a:ext cx="514827" cy="51482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B10EE4-7C4B-48C5-8330-65018D1C44B9}">
      <dsp:nvSpPr>
        <dsp:cNvPr id="0" name=""/>
        <dsp:cNvSpPr/>
      </dsp:nvSpPr>
      <dsp:spPr>
        <a:xfrm>
          <a:off x="1078577" y="1535795"/>
          <a:ext cx="2092279" cy="887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Navigate in Microsoft Word</a:t>
          </a:r>
        </a:p>
      </dsp:txBody>
      <dsp:txXfrm>
        <a:off x="1078577" y="1535795"/>
        <a:ext cx="2092279" cy="887633"/>
      </dsp:txXfrm>
    </dsp:sp>
    <dsp:sp modelId="{ABD37FCF-6E08-4B55-9AD1-5FEDE805C702}">
      <dsp:nvSpPr>
        <dsp:cNvPr id="0" name=""/>
        <dsp:cNvSpPr/>
      </dsp:nvSpPr>
      <dsp:spPr>
        <a:xfrm>
          <a:off x="3535420" y="1535795"/>
          <a:ext cx="887633" cy="8876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A3AD0-3FBD-4726-85DF-F01523BB8BBD}">
      <dsp:nvSpPr>
        <dsp:cNvPr id="0" name=""/>
        <dsp:cNvSpPr/>
      </dsp:nvSpPr>
      <dsp:spPr>
        <a:xfrm>
          <a:off x="3721823" y="1722198"/>
          <a:ext cx="514827" cy="51482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1404B-0B1B-4B9F-ADF7-D2C5719373A9}">
      <dsp:nvSpPr>
        <dsp:cNvPr id="0" name=""/>
        <dsp:cNvSpPr/>
      </dsp:nvSpPr>
      <dsp:spPr>
        <a:xfrm>
          <a:off x="4613261" y="1535795"/>
          <a:ext cx="2092279" cy="887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Create and Save Word Documents</a:t>
          </a:r>
        </a:p>
      </dsp:txBody>
      <dsp:txXfrm>
        <a:off x="4613261" y="1535795"/>
        <a:ext cx="2092279" cy="887633"/>
      </dsp:txXfrm>
    </dsp:sp>
    <dsp:sp modelId="{A8474851-7C6A-46D6-970F-F2B728A1B5D0}">
      <dsp:nvSpPr>
        <dsp:cNvPr id="0" name=""/>
        <dsp:cNvSpPr/>
      </dsp:nvSpPr>
      <dsp:spPr>
        <a:xfrm>
          <a:off x="7070104" y="1535795"/>
          <a:ext cx="887633" cy="8876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FB0F6-0E7D-4D57-B2D1-936609975691}">
      <dsp:nvSpPr>
        <dsp:cNvPr id="0" name=""/>
        <dsp:cNvSpPr/>
      </dsp:nvSpPr>
      <dsp:spPr>
        <a:xfrm>
          <a:off x="7256508" y="1722198"/>
          <a:ext cx="514827" cy="51482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8DB79-09DD-4265-9AFF-D2D0BCD59183}">
      <dsp:nvSpPr>
        <dsp:cNvPr id="0" name=""/>
        <dsp:cNvSpPr/>
      </dsp:nvSpPr>
      <dsp:spPr>
        <a:xfrm>
          <a:off x="8147945" y="1535795"/>
          <a:ext cx="2092279" cy="887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Edit documents</a:t>
          </a:r>
        </a:p>
      </dsp:txBody>
      <dsp:txXfrm>
        <a:off x="8147945" y="1535795"/>
        <a:ext cx="2092279" cy="887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25014-43CC-4791-8865-96D7B37E2BC2}">
      <dsp:nvSpPr>
        <dsp:cNvPr id="0" name=""/>
        <dsp:cNvSpPr/>
      </dsp:nvSpPr>
      <dsp:spPr>
        <a:xfrm>
          <a:off x="3340" y="0"/>
          <a:ext cx="2920872" cy="507806"/>
        </a:xfrm>
        <a:prstGeom prst="homePlate">
          <a:avLst/>
        </a:prstGeom>
        <a:solidFill>
          <a:schemeClr val="bg1">
            <a:lumMod val="5000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Open</a:t>
          </a:r>
        </a:p>
      </dsp:txBody>
      <dsp:txXfrm>
        <a:off x="3340" y="0"/>
        <a:ext cx="2793921" cy="507806"/>
      </dsp:txXfrm>
    </dsp:sp>
    <dsp:sp modelId="{FF85D78C-564E-4E90-8E14-41343E4D014E}">
      <dsp:nvSpPr>
        <dsp:cNvPr id="0" name=""/>
        <dsp:cNvSpPr/>
      </dsp:nvSpPr>
      <dsp:spPr>
        <a:xfrm>
          <a:off x="2340038" y="0"/>
          <a:ext cx="2920872" cy="507806"/>
        </a:xfrm>
        <a:prstGeom prst="chevron">
          <a:avLst/>
        </a:prstGeom>
        <a:solidFill>
          <a:schemeClr val="bg1">
            <a:lumMod val="5000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Revise</a:t>
          </a:r>
        </a:p>
      </dsp:txBody>
      <dsp:txXfrm>
        <a:off x="2593941" y="0"/>
        <a:ext cx="2413066" cy="507806"/>
      </dsp:txXfrm>
    </dsp:sp>
    <dsp:sp modelId="{A421915F-DFEA-46DC-85FC-7CB9120C316E}">
      <dsp:nvSpPr>
        <dsp:cNvPr id="0" name=""/>
        <dsp:cNvSpPr/>
      </dsp:nvSpPr>
      <dsp:spPr>
        <a:xfrm>
          <a:off x="4676736" y="0"/>
          <a:ext cx="2920872" cy="507806"/>
        </a:xfrm>
        <a:prstGeom prst="chevron">
          <a:avLst/>
        </a:prstGeom>
        <a:solidFill>
          <a:schemeClr val="bg1">
            <a:lumMod val="5000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Save As</a:t>
          </a:r>
        </a:p>
      </dsp:txBody>
      <dsp:txXfrm>
        <a:off x="4930639" y="0"/>
        <a:ext cx="2413066" cy="507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25014-43CC-4791-8865-96D7B37E2BC2}">
      <dsp:nvSpPr>
        <dsp:cNvPr id="0" name=""/>
        <dsp:cNvSpPr/>
      </dsp:nvSpPr>
      <dsp:spPr>
        <a:xfrm>
          <a:off x="3340" y="0"/>
          <a:ext cx="2920872" cy="507806"/>
        </a:xfrm>
        <a:prstGeom prst="homePlate">
          <a:avLst/>
        </a:prstGeom>
        <a:solidFill>
          <a:schemeClr val="bg1">
            <a:lumMod val="5000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Open</a:t>
          </a:r>
        </a:p>
      </dsp:txBody>
      <dsp:txXfrm>
        <a:off x="3340" y="0"/>
        <a:ext cx="2793921" cy="507806"/>
      </dsp:txXfrm>
    </dsp:sp>
    <dsp:sp modelId="{FF85D78C-564E-4E90-8E14-41343E4D014E}">
      <dsp:nvSpPr>
        <dsp:cNvPr id="0" name=""/>
        <dsp:cNvSpPr/>
      </dsp:nvSpPr>
      <dsp:spPr>
        <a:xfrm>
          <a:off x="2340038" y="0"/>
          <a:ext cx="2920872" cy="507806"/>
        </a:xfrm>
        <a:prstGeom prst="chevron">
          <a:avLst/>
        </a:prstGeom>
        <a:solidFill>
          <a:schemeClr val="bg1">
            <a:lumMod val="5000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Revise</a:t>
          </a:r>
        </a:p>
      </dsp:txBody>
      <dsp:txXfrm>
        <a:off x="2593941" y="0"/>
        <a:ext cx="2413066" cy="507806"/>
      </dsp:txXfrm>
    </dsp:sp>
    <dsp:sp modelId="{A421915F-DFEA-46DC-85FC-7CB9120C316E}">
      <dsp:nvSpPr>
        <dsp:cNvPr id="0" name=""/>
        <dsp:cNvSpPr/>
      </dsp:nvSpPr>
      <dsp:spPr>
        <a:xfrm>
          <a:off x="4676736" y="0"/>
          <a:ext cx="2920872" cy="507806"/>
        </a:xfrm>
        <a:prstGeom prst="chevron">
          <a:avLst/>
        </a:prstGeom>
        <a:solidFill>
          <a:schemeClr val="bg1">
            <a:lumMod val="5000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Save</a:t>
          </a:r>
        </a:p>
      </dsp:txBody>
      <dsp:txXfrm>
        <a:off x="4930639" y="0"/>
        <a:ext cx="2413066" cy="50780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EEACFE-5AFD-4CA9-ABD1-7A7C7FA520A0}" type="datetimeFigureOut">
              <a:rPr lang="en-US" smtClean="0"/>
              <a:t>2/15/2025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BE95E3-BC45-40A9-B274-E543AF04104F}" type="slidenum">
              <a:rPr lang="en-US" smtClean="0"/>
              <a:t>‹#›</a:t>
            </a:fld>
            <a:endParaRPr lang="en-US"/>
          </a:p>
        </p:txBody>
      </p:sp>
    </p:spTree>
    <p:extLst>
      <p:ext uri="{BB962C8B-B14F-4D97-AF65-F5344CB8AC3E}">
        <p14:creationId xmlns:p14="http://schemas.microsoft.com/office/powerpoint/2010/main" val="2730266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95429-A2ED-B343-88BC-51282D439510}"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9FB07-C412-D644-A25C-D89A7CD77D82}" type="slidenum">
              <a:rPr lang="en-US" smtClean="0"/>
              <a:t>‹#›</a:t>
            </a:fld>
            <a:endParaRPr lang="en-US"/>
          </a:p>
        </p:txBody>
      </p:sp>
    </p:spTree>
    <p:extLst>
      <p:ext uri="{BB962C8B-B14F-4D97-AF65-F5344CB8AC3E}">
        <p14:creationId xmlns:p14="http://schemas.microsoft.com/office/powerpoint/2010/main" val="3834560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EDIT PURPLE SHAPES OR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DIVIDER LINE IS EDITABLE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CHANGE IMAGE, </a:t>
            </a:r>
            <a:r>
              <a:rPr lang="en-US" dirty="0"/>
              <a:t>RIGHT</a:t>
            </a:r>
            <a:r>
              <a:rPr lang="en-US" baseline="0" dirty="0"/>
              <a:t> </a:t>
            </a:r>
            <a:r>
              <a:rPr lang="en-US" dirty="0"/>
              <a:t>CLICK IMAGE,</a:t>
            </a:r>
            <a:r>
              <a:rPr lang="en-US" baseline="0" dirty="0"/>
              <a:t> </a:t>
            </a:r>
            <a:r>
              <a:rPr lang="en-US" dirty="0"/>
              <a:t>SELECT “CUT” TO REMOVE EXISTING IMAGE,</a:t>
            </a:r>
            <a:r>
              <a:rPr lang="en-US" baseline="0" dirty="0"/>
              <a:t> AND </a:t>
            </a:r>
            <a:r>
              <a:rPr lang="en-US" dirty="0"/>
              <a:t>CLICK IMAGE ICON TO INSERT NEW</a:t>
            </a:r>
            <a:r>
              <a:rPr lang="en-US" baseline="0" dirty="0"/>
              <a:t> </a:t>
            </a:r>
            <a:r>
              <a:rPr lang="en-US" dirty="0"/>
              <a:t>IMAGE</a:t>
            </a:r>
          </a:p>
          <a:p>
            <a:r>
              <a:rPr lang="en-US" dirty="0"/>
              <a:t>IF</a:t>
            </a:r>
            <a:r>
              <a:rPr lang="en-US" baseline="0" dirty="0"/>
              <a:t> NO IMAGE IS IN PLACE, </a:t>
            </a:r>
            <a:r>
              <a:rPr lang="en-US" dirty="0"/>
              <a:t>CLICK IMAGE ICON TO INSERT IMAGE</a:t>
            </a:r>
          </a:p>
          <a:p>
            <a:endParaRPr lang="en-US" dirty="0"/>
          </a:p>
        </p:txBody>
      </p:sp>
      <p:sp>
        <p:nvSpPr>
          <p:cNvPr id="4" name="Slide Number Placeholder 3"/>
          <p:cNvSpPr>
            <a:spLocks noGrp="1"/>
          </p:cNvSpPr>
          <p:nvPr>
            <p:ph type="sldNum" sz="quarter" idx="5"/>
          </p:nvPr>
        </p:nvSpPr>
        <p:spPr/>
        <p:txBody>
          <a:bodyPr/>
          <a:lstStyle/>
          <a:p>
            <a:fld id="{0ED9FB07-C412-D644-A25C-D89A7CD77D82}" type="slidenum">
              <a:rPr lang="en-US" smtClean="0"/>
              <a:t>1</a:t>
            </a:fld>
            <a:endParaRPr lang="en-US"/>
          </a:p>
        </p:txBody>
      </p:sp>
    </p:spTree>
    <p:extLst>
      <p:ext uri="{BB962C8B-B14F-4D97-AF65-F5344CB8AC3E}">
        <p14:creationId xmlns:p14="http://schemas.microsoft.com/office/powerpoint/2010/main" val="360963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a keyword or phrase in the </a:t>
            </a:r>
            <a:r>
              <a:rPr lang="en-US" b="1" dirty="0"/>
              <a:t>Search</a:t>
            </a:r>
            <a:r>
              <a:rPr lang="en-US" dirty="0"/>
              <a:t> text box and then select an option from the </a:t>
            </a:r>
            <a:r>
              <a:rPr lang="en-US" b="1" dirty="0"/>
              <a:t>Get Help on</a:t>
            </a:r>
            <a:r>
              <a:rPr lang="en-US" dirty="0"/>
              <a:t> section.</a:t>
            </a:r>
          </a:p>
          <a:p>
            <a:r>
              <a:rPr lang="en-US" dirty="0"/>
              <a:t>On the </a:t>
            </a:r>
            <a:r>
              <a:rPr lang="en-US" b="1" dirty="0"/>
              <a:t>Help</a:t>
            </a:r>
            <a:r>
              <a:rPr lang="en-US" dirty="0"/>
              <a:t> ribbon tab, select the desired </a:t>
            </a:r>
            <a:r>
              <a:rPr lang="en-US" b="1" dirty="0"/>
              <a:t>Help &amp; Support</a:t>
            </a:r>
            <a:r>
              <a:rPr lang="en-US" dirty="0"/>
              <a:t> button.</a:t>
            </a:r>
          </a:p>
          <a:p>
            <a:r>
              <a:rPr lang="en-US" dirty="0"/>
              <a:t>Press </a:t>
            </a:r>
            <a:r>
              <a:rPr lang="en-US" b="1" dirty="0"/>
              <a:t>F1</a:t>
            </a:r>
            <a:r>
              <a:rPr lang="en-US" dirty="0"/>
              <a:t>.</a:t>
            </a:r>
          </a:p>
          <a:p>
            <a:r>
              <a:rPr lang="en-US" dirty="0"/>
              <a:t>Select </a:t>
            </a:r>
            <a:r>
              <a:rPr lang="en-US" b="1" dirty="0"/>
              <a:t>File</a:t>
            </a:r>
            <a:r>
              <a:rPr lang="en-US" dirty="0"/>
              <a:t> and select       to open the Word Help window. </a:t>
            </a:r>
          </a:p>
          <a:p>
            <a:endParaRPr lang="en-US" dirty="0"/>
          </a:p>
        </p:txBody>
      </p:sp>
      <p:sp>
        <p:nvSpPr>
          <p:cNvPr id="4" name="Slide Number Placeholder 3"/>
          <p:cNvSpPr>
            <a:spLocks noGrp="1"/>
          </p:cNvSpPr>
          <p:nvPr>
            <p:ph type="sldNum" sz="quarter" idx="5"/>
          </p:nvPr>
        </p:nvSpPr>
        <p:spPr/>
        <p:txBody>
          <a:bodyPr/>
          <a:lstStyle/>
          <a:p>
            <a:fld id="{E577BD87-4D45-4B97-AE2D-EE85AA781E3E}" type="slidenum">
              <a:rPr lang="en-US" smtClean="0"/>
              <a:t>15</a:t>
            </a:fld>
            <a:endParaRPr lang="en-US"/>
          </a:p>
        </p:txBody>
      </p:sp>
    </p:spTree>
    <p:extLst>
      <p:ext uri="{BB962C8B-B14F-4D97-AF65-F5344CB8AC3E}">
        <p14:creationId xmlns:p14="http://schemas.microsoft.com/office/powerpoint/2010/main" val="407998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A35F-9E58-5D40-92C1-D8C7631003B0}" type="slidenum">
              <a:rPr lang="en-US" smtClean="0"/>
              <a:t>18</a:t>
            </a:fld>
            <a:endParaRPr lang="en-US" dirty="0"/>
          </a:p>
        </p:txBody>
      </p:sp>
    </p:spTree>
    <p:extLst>
      <p:ext uri="{BB962C8B-B14F-4D97-AF65-F5344CB8AC3E}">
        <p14:creationId xmlns:p14="http://schemas.microsoft.com/office/powerpoint/2010/main" val="3444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A35F-9E58-5D40-92C1-D8C7631003B0}" type="slidenum">
              <a:rPr lang="en-US" smtClean="0"/>
              <a:t>19</a:t>
            </a:fld>
            <a:endParaRPr lang="en-US" dirty="0"/>
          </a:p>
        </p:txBody>
      </p:sp>
    </p:spTree>
    <p:extLst>
      <p:ext uri="{BB962C8B-B14F-4D97-AF65-F5344CB8AC3E}">
        <p14:creationId xmlns:p14="http://schemas.microsoft.com/office/powerpoint/2010/main" val="359140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A35F-9E58-5D40-92C1-D8C7631003B0}" type="slidenum">
              <a:rPr lang="en-US" smtClean="0"/>
              <a:t>20</a:t>
            </a:fld>
            <a:endParaRPr lang="en-US" dirty="0"/>
          </a:p>
        </p:txBody>
      </p:sp>
    </p:spTree>
    <p:extLst>
      <p:ext uri="{BB962C8B-B14F-4D97-AF65-F5344CB8AC3E}">
        <p14:creationId xmlns:p14="http://schemas.microsoft.com/office/powerpoint/2010/main" val="1451858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7BD87-4D45-4B97-AE2D-EE85AA781E3E}" type="slidenum">
              <a:rPr lang="en-US" smtClean="0"/>
              <a:t>21</a:t>
            </a:fld>
            <a:endParaRPr lang="en-US"/>
          </a:p>
        </p:txBody>
      </p:sp>
    </p:spTree>
    <p:extLst>
      <p:ext uri="{BB962C8B-B14F-4D97-AF65-F5344CB8AC3E}">
        <p14:creationId xmlns:p14="http://schemas.microsoft.com/office/powerpoint/2010/main" val="248285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thing occurs for Excel, and PowerPoint. </a:t>
            </a:r>
          </a:p>
          <a:p>
            <a:endParaRPr lang="en-US" dirty="0"/>
          </a:p>
          <a:p>
            <a:r>
              <a:rPr lang="en-US" dirty="0"/>
              <a:t>So while you may have installed or used some of these applications before, please follow along the </a:t>
            </a:r>
            <a:r>
              <a:rPr lang="en-US" dirty="0" err="1"/>
              <a:t>MyMC</a:t>
            </a:r>
            <a:r>
              <a:rPr lang="en-US" dirty="0"/>
              <a:t> account setup and the Office 365 installation to ensure you are using the same version as I am. </a:t>
            </a:r>
          </a:p>
          <a:p>
            <a:endParaRPr lang="en-US" dirty="0"/>
          </a:p>
          <a:p>
            <a:r>
              <a:rPr lang="en-US" dirty="0"/>
              <a:t>No need to worry about overwriting or accidentally deleting your old files. The installation process simply updates your current version if you have one or installs the newest one if you do not. </a:t>
            </a:r>
          </a:p>
          <a:p>
            <a:endParaRPr lang="en-US" dirty="0"/>
          </a:p>
          <a:p>
            <a:r>
              <a:rPr lang="en-US" dirty="0"/>
              <a:t>As I mentioned before, this is a subscription-based service. For this course, Montgomery College is providing us with our own account valid for 1 year. No need to buy anything! </a:t>
            </a:r>
          </a:p>
          <a:p>
            <a:endParaRPr lang="en-US" dirty="0"/>
          </a:p>
          <a:p>
            <a:r>
              <a:rPr lang="en-US" dirty="0"/>
              <a:t>So which version do we get access to? We get access to all of these with our MC account. Once we download Office in a few minutes, you can repeat the process on any other device as long as you use your </a:t>
            </a:r>
            <a:r>
              <a:rPr lang="en-US" dirty="0" err="1"/>
              <a:t>MyMC</a:t>
            </a:r>
            <a:r>
              <a:rPr lang="en-US" dirty="0"/>
              <a:t> account and password. </a:t>
            </a:r>
          </a:p>
          <a:p>
            <a:endParaRPr lang="en-US" dirty="0"/>
          </a:p>
          <a:p>
            <a:endParaRPr lang="en-US" dirty="0"/>
          </a:p>
        </p:txBody>
      </p:sp>
      <p:sp>
        <p:nvSpPr>
          <p:cNvPr id="4" name="Slide Number Placeholder 3"/>
          <p:cNvSpPr>
            <a:spLocks noGrp="1"/>
          </p:cNvSpPr>
          <p:nvPr>
            <p:ph type="sldNum" sz="quarter" idx="5"/>
          </p:nvPr>
        </p:nvSpPr>
        <p:spPr/>
        <p:txBody>
          <a:bodyPr/>
          <a:lstStyle/>
          <a:p>
            <a:fld id="{E577BD87-4D45-4B97-AE2D-EE85AA781E3E}" type="slidenum">
              <a:rPr lang="en-US" smtClean="0"/>
              <a:t>4</a:t>
            </a:fld>
            <a:endParaRPr lang="en-US"/>
          </a:p>
        </p:txBody>
      </p:sp>
    </p:spTree>
    <p:extLst>
      <p:ext uri="{BB962C8B-B14F-4D97-AF65-F5344CB8AC3E}">
        <p14:creationId xmlns:p14="http://schemas.microsoft.com/office/powerpoint/2010/main" val="386621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7BD87-4D45-4B97-AE2D-EE85AA781E3E}" type="slidenum">
              <a:rPr lang="en-US" smtClean="0"/>
              <a:t>5</a:t>
            </a:fld>
            <a:endParaRPr lang="en-US"/>
          </a:p>
        </p:txBody>
      </p:sp>
    </p:spTree>
    <p:extLst>
      <p:ext uri="{BB962C8B-B14F-4D97-AF65-F5344CB8AC3E}">
        <p14:creationId xmlns:p14="http://schemas.microsoft.com/office/powerpoint/2010/main" val="187365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7BD87-4D45-4B97-AE2D-EE85AA781E3E}" type="slidenum">
              <a:rPr lang="en-US" smtClean="0"/>
              <a:t>6</a:t>
            </a:fld>
            <a:endParaRPr lang="en-US"/>
          </a:p>
        </p:txBody>
      </p:sp>
    </p:spTree>
    <p:extLst>
      <p:ext uri="{BB962C8B-B14F-4D97-AF65-F5344CB8AC3E}">
        <p14:creationId xmlns:p14="http://schemas.microsoft.com/office/powerpoint/2010/main" val="98807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7BD87-4D45-4B97-AE2D-EE85AA781E3E}" type="slidenum">
              <a:rPr lang="en-US" smtClean="0"/>
              <a:t>7</a:t>
            </a:fld>
            <a:endParaRPr lang="en-US"/>
          </a:p>
        </p:txBody>
      </p:sp>
    </p:spTree>
    <p:extLst>
      <p:ext uri="{BB962C8B-B14F-4D97-AF65-F5344CB8AC3E}">
        <p14:creationId xmlns:p14="http://schemas.microsoft.com/office/powerpoint/2010/main" val="400823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7BD87-4D45-4B97-AE2D-EE85AA781E3E}" type="slidenum">
              <a:rPr lang="en-US" smtClean="0"/>
              <a:t>8</a:t>
            </a:fld>
            <a:endParaRPr lang="en-US"/>
          </a:p>
        </p:txBody>
      </p:sp>
    </p:spTree>
    <p:extLst>
      <p:ext uri="{BB962C8B-B14F-4D97-AF65-F5344CB8AC3E}">
        <p14:creationId xmlns:p14="http://schemas.microsoft.com/office/powerpoint/2010/main" val="137193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DA35F-9E58-5D40-92C1-D8C7631003B0}" type="slidenum">
              <a:rPr lang="en-US" smtClean="0"/>
              <a:t>9</a:t>
            </a:fld>
            <a:endParaRPr lang="en-US" dirty="0"/>
          </a:p>
        </p:txBody>
      </p:sp>
    </p:spTree>
    <p:extLst>
      <p:ext uri="{BB962C8B-B14F-4D97-AF65-F5344CB8AC3E}">
        <p14:creationId xmlns:p14="http://schemas.microsoft.com/office/powerpoint/2010/main" val="287470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file. </a:t>
            </a:r>
          </a:p>
        </p:txBody>
      </p:sp>
      <p:sp>
        <p:nvSpPr>
          <p:cNvPr id="4" name="Slide Number Placeholder 3"/>
          <p:cNvSpPr>
            <a:spLocks noGrp="1"/>
          </p:cNvSpPr>
          <p:nvPr>
            <p:ph type="sldNum" sz="quarter" idx="5"/>
          </p:nvPr>
        </p:nvSpPr>
        <p:spPr/>
        <p:txBody>
          <a:bodyPr/>
          <a:lstStyle/>
          <a:p>
            <a:fld id="{E577BD87-4D45-4B97-AE2D-EE85AA781E3E}" type="slidenum">
              <a:rPr lang="en-US" smtClean="0"/>
              <a:t>12</a:t>
            </a:fld>
            <a:endParaRPr lang="en-US"/>
          </a:p>
        </p:txBody>
      </p:sp>
    </p:spTree>
    <p:extLst>
      <p:ext uri="{BB962C8B-B14F-4D97-AF65-F5344CB8AC3E}">
        <p14:creationId xmlns:p14="http://schemas.microsoft.com/office/powerpoint/2010/main" val="400678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a few minutes to complete. </a:t>
            </a:r>
          </a:p>
        </p:txBody>
      </p:sp>
      <p:sp>
        <p:nvSpPr>
          <p:cNvPr id="4" name="Slide Number Placeholder 3"/>
          <p:cNvSpPr>
            <a:spLocks noGrp="1"/>
          </p:cNvSpPr>
          <p:nvPr>
            <p:ph type="sldNum" sz="quarter" idx="5"/>
          </p:nvPr>
        </p:nvSpPr>
        <p:spPr/>
        <p:txBody>
          <a:bodyPr/>
          <a:lstStyle/>
          <a:p>
            <a:fld id="{E577BD87-4D45-4B97-AE2D-EE85AA781E3E}" type="slidenum">
              <a:rPr lang="en-US" smtClean="0"/>
              <a:t>14</a:t>
            </a:fld>
            <a:endParaRPr lang="en-US"/>
          </a:p>
        </p:txBody>
      </p:sp>
    </p:spTree>
    <p:extLst>
      <p:ext uri="{BB962C8B-B14F-4D97-AF65-F5344CB8AC3E}">
        <p14:creationId xmlns:p14="http://schemas.microsoft.com/office/powerpoint/2010/main" val="399065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16145-281F-286C-122B-52792DA42185}"/>
              </a:ext>
            </a:extLst>
          </p:cNvPr>
          <p:cNvSpPr/>
          <p:nvPr userDrawn="1"/>
        </p:nvSpPr>
        <p:spPr bwMode="auto">
          <a:xfrm>
            <a:off x="1" y="696643"/>
            <a:ext cx="9801224" cy="768585"/>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4" name="Date Placeholder 3"/>
          <p:cNvSpPr>
            <a:spLocks noGrp="1"/>
          </p:cNvSpPr>
          <p:nvPr>
            <p:ph type="dt" sz="half" idx="10"/>
          </p:nvPr>
        </p:nvSpPr>
        <p:spPr/>
        <p:txBody>
          <a:bodyPr/>
          <a:lstStyle/>
          <a:p>
            <a:fld id="{DB6C3EE3-3D2B-48DF-8AD1-E4E86A9A14EE}" type="datetime1">
              <a:rPr lang="en-US" smtClean="0"/>
              <a:t>2/15/2025</a:t>
            </a:fld>
            <a:endParaRPr lang="en-US"/>
          </a:p>
        </p:txBody>
      </p:sp>
      <p:sp>
        <p:nvSpPr>
          <p:cNvPr id="5" name="Footer Placeholder 4"/>
          <p:cNvSpPr>
            <a:spLocks noGrp="1"/>
          </p:cNvSpPr>
          <p:nvPr>
            <p:ph type="ftr" sz="quarter" idx="11"/>
          </p:nvPr>
        </p:nvSpPr>
        <p:spPr/>
        <p:txBody>
          <a:bodyPr/>
          <a:lstStyle>
            <a:lvl1pPr algn="ctr">
              <a:defRPr/>
            </a:lvl1pPr>
          </a:lstStyle>
          <a:p>
            <a:r>
              <a:rPr lang="en-US"/>
              <a:t>Copyright © 2025 Carl M. Burnett</a:t>
            </a:r>
            <a:endParaRPr lang="en-US" dirty="0"/>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
        <p:nvSpPr>
          <p:cNvPr id="3" name="Title 2">
            <a:extLst>
              <a:ext uri="{FF2B5EF4-FFF2-40B4-BE49-F238E27FC236}">
                <a16:creationId xmlns:a16="http://schemas.microsoft.com/office/drawing/2014/main" id="{7BCCD84C-C417-C9CF-2B18-A2F09034CACA}"/>
              </a:ext>
            </a:extLst>
          </p:cNvPr>
          <p:cNvSpPr>
            <a:spLocks noGrp="1"/>
          </p:cNvSpPr>
          <p:nvPr>
            <p:ph type="title"/>
          </p:nvPr>
        </p:nvSpPr>
        <p:spPr>
          <a:xfrm>
            <a:off x="88778" y="726003"/>
            <a:ext cx="9614516" cy="643123"/>
          </a:xfrm>
          <a:prstGeom prst="rect">
            <a:avLst/>
          </a:prstGeom>
        </p:spPr>
        <p:txBody>
          <a:bodyPr/>
          <a:lstStyle>
            <a:lvl1pPr algn="r">
              <a:defRPr b="1">
                <a:solidFill>
                  <a:schemeClr val="bg1"/>
                </a:solidFill>
                <a:effectLst>
                  <a:outerShdw blurRad="38100" dist="38100" dir="2700000" algn="tl">
                    <a:srgbClr val="000000">
                      <a:alpha val="43137"/>
                    </a:srgbClr>
                  </a:outerShdw>
                </a:effectLst>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50E336C7-70EB-CB00-8505-09311B908B05}"/>
              </a:ext>
            </a:extLst>
          </p:cNvPr>
          <p:cNvSpPr>
            <a:spLocks noGrp="1"/>
          </p:cNvSpPr>
          <p:nvPr>
            <p:ph sz="quarter" idx="13"/>
          </p:nvPr>
        </p:nvSpPr>
        <p:spPr>
          <a:xfrm>
            <a:off x="284208" y="1562099"/>
            <a:ext cx="11301151" cy="38887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017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5D0869B-EB83-4540-AEDB-A4B2CB82015D}"/>
              </a:ext>
            </a:extLst>
          </p:cNvPr>
          <p:cNvPicPr>
            <a:picLocks noChangeAspect="1"/>
          </p:cNvPicPr>
          <p:nvPr userDrawn="1"/>
        </p:nvPicPr>
        <p:blipFill>
          <a:blip r:embed="rId2"/>
          <a:stretch>
            <a:fillRect/>
          </a:stretch>
        </p:blipFill>
        <p:spPr>
          <a:xfrm>
            <a:off x="1425278" y="6189037"/>
            <a:ext cx="1351649" cy="219456"/>
          </a:xfrm>
          <a:prstGeom prst="rect">
            <a:avLst/>
          </a:prstGeom>
        </p:spPr>
      </p:pic>
      <p:sp>
        <p:nvSpPr>
          <p:cNvPr id="16" name="Text Placeholder 11">
            <a:extLst>
              <a:ext uri="{FF2B5EF4-FFF2-40B4-BE49-F238E27FC236}">
                <a16:creationId xmlns:a16="http://schemas.microsoft.com/office/drawing/2014/main" id="{0D47902D-87FA-7E41-8E25-F15FFCD8E022}"/>
              </a:ext>
            </a:extLst>
          </p:cNvPr>
          <p:cNvSpPr>
            <a:spLocks noGrp="1"/>
          </p:cNvSpPr>
          <p:nvPr>
            <p:ph type="body" sz="quarter" idx="10" hasCustomPrompt="1"/>
          </p:nvPr>
        </p:nvSpPr>
        <p:spPr>
          <a:xfrm>
            <a:off x="1409700" y="685800"/>
            <a:ext cx="9486900" cy="520195"/>
          </a:xfrm>
          <a:prstGeom prst="rect">
            <a:avLst/>
          </a:prstGeom>
        </p:spPr>
        <p:txBody>
          <a:bodyPr/>
          <a:lstStyle>
            <a:lvl1pPr marL="0" indent="0" algn="ctr">
              <a:buNone/>
              <a:defRPr sz="3500">
                <a:solidFill>
                  <a:srgbClr val="51237F"/>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Title—35 </a:t>
            </a:r>
            <a:r>
              <a:rPr lang="en-US" dirty="0" err="1"/>
              <a:t>pt</a:t>
            </a:r>
            <a:endParaRPr lang="en-US" dirty="0"/>
          </a:p>
        </p:txBody>
      </p:sp>
      <p:sp>
        <p:nvSpPr>
          <p:cNvPr id="17" name="Picture Placeholder 9">
            <a:extLst>
              <a:ext uri="{FF2B5EF4-FFF2-40B4-BE49-F238E27FC236}">
                <a16:creationId xmlns:a16="http://schemas.microsoft.com/office/drawing/2014/main" id="{050BFEBC-50C6-DA4B-9559-CAD35854FD00}"/>
              </a:ext>
            </a:extLst>
          </p:cNvPr>
          <p:cNvSpPr>
            <a:spLocks noGrp="1"/>
          </p:cNvSpPr>
          <p:nvPr>
            <p:ph type="pic" sz="quarter" idx="12"/>
          </p:nvPr>
        </p:nvSpPr>
        <p:spPr>
          <a:xfrm>
            <a:off x="1741226" y="1517459"/>
            <a:ext cx="2734056" cy="2066544"/>
          </a:xfrm>
          <a:prstGeom prst="rect">
            <a:avLst/>
          </a:prstGeom>
        </p:spPr>
        <p:txBody>
          <a:bodyPr/>
          <a:lstStyle>
            <a:lvl1pPr marL="0" indent="0">
              <a:buFontTx/>
              <a:buNone/>
              <a:defRPr/>
            </a:lvl1pPr>
          </a:lstStyle>
          <a:p>
            <a:endParaRPr lang="en-US" dirty="0"/>
          </a:p>
        </p:txBody>
      </p:sp>
      <p:sp>
        <p:nvSpPr>
          <p:cNvPr id="18" name="Text Placeholder 13">
            <a:extLst>
              <a:ext uri="{FF2B5EF4-FFF2-40B4-BE49-F238E27FC236}">
                <a16:creationId xmlns:a16="http://schemas.microsoft.com/office/drawing/2014/main" id="{0132512D-BCE3-694F-88FE-21B06F621D63}"/>
              </a:ext>
            </a:extLst>
          </p:cNvPr>
          <p:cNvSpPr>
            <a:spLocks noGrp="1"/>
          </p:cNvSpPr>
          <p:nvPr>
            <p:ph type="body" sz="quarter" idx="13" hasCustomPrompt="1"/>
          </p:nvPr>
        </p:nvSpPr>
        <p:spPr>
          <a:xfrm>
            <a:off x="1741226" y="4348459"/>
            <a:ext cx="2734056" cy="1536285"/>
          </a:xfrm>
          <a:prstGeom prst="rect">
            <a:avLst/>
          </a:prstGeom>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p:txBody>
      </p:sp>
      <p:sp>
        <p:nvSpPr>
          <p:cNvPr id="19" name="Text Placeholder 13">
            <a:extLst>
              <a:ext uri="{FF2B5EF4-FFF2-40B4-BE49-F238E27FC236}">
                <a16:creationId xmlns:a16="http://schemas.microsoft.com/office/drawing/2014/main" id="{4FB01D87-DDCE-3647-88F2-7F79480791AB}"/>
              </a:ext>
            </a:extLst>
          </p:cNvPr>
          <p:cNvSpPr>
            <a:spLocks noGrp="1"/>
          </p:cNvSpPr>
          <p:nvPr>
            <p:ph type="body" sz="quarter" idx="15" hasCustomPrompt="1"/>
          </p:nvPr>
        </p:nvSpPr>
        <p:spPr>
          <a:xfrm>
            <a:off x="1741225" y="3730752"/>
            <a:ext cx="2734056" cy="512064"/>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51237F"/>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HEADER (ALL CAPS)—18 PT</a:t>
            </a:r>
          </a:p>
        </p:txBody>
      </p:sp>
      <p:sp>
        <p:nvSpPr>
          <p:cNvPr id="21" name="Picture Placeholder 9">
            <a:extLst>
              <a:ext uri="{FF2B5EF4-FFF2-40B4-BE49-F238E27FC236}">
                <a16:creationId xmlns:a16="http://schemas.microsoft.com/office/drawing/2014/main" id="{050BFEBC-50C6-DA4B-9559-CAD35854FD00}"/>
              </a:ext>
            </a:extLst>
          </p:cNvPr>
          <p:cNvSpPr>
            <a:spLocks noGrp="1"/>
          </p:cNvSpPr>
          <p:nvPr>
            <p:ph type="pic" sz="quarter" idx="16"/>
          </p:nvPr>
        </p:nvSpPr>
        <p:spPr>
          <a:xfrm>
            <a:off x="7846751" y="1525520"/>
            <a:ext cx="2734056" cy="2066544"/>
          </a:xfrm>
          <a:prstGeom prst="rect">
            <a:avLst/>
          </a:prstGeom>
        </p:spPr>
        <p:txBody>
          <a:bodyPr/>
          <a:lstStyle>
            <a:lvl1pPr marL="0" indent="0">
              <a:buFontTx/>
              <a:buNone/>
              <a:defRPr/>
            </a:lvl1pPr>
          </a:lstStyle>
          <a:p>
            <a:endParaRPr lang="en-US" dirty="0"/>
          </a:p>
        </p:txBody>
      </p:sp>
      <p:sp>
        <p:nvSpPr>
          <p:cNvPr id="22" name="Text Placeholder 13">
            <a:extLst>
              <a:ext uri="{FF2B5EF4-FFF2-40B4-BE49-F238E27FC236}">
                <a16:creationId xmlns:a16="http://schemas.microsoft.com/office/drawing/2014/main" id="{0132512D-BCE3-694F-88FE-21B06F621D63}"/>
              </a:ext>
            </a:extLst>
          </p:cNvPr>
          <p:cNvSpPr>
            <a:spLocks noGrp="1"/>
          </p:cNvSpPr>
          <p:nvPr>
            <p:ph type="body" sz="quarter" idx="17" hasCustomPrompt="1"/>
          </p:nvPr>
        </p:nvSpPr>
        <p:spPr>
          <a:xfrm>
            <a:off x="7846751" y="4334486"/>
            <a:ext cx="2734056" cy="1536285"/>
          </a:xfrm>
          <a:prstGeom prst="rect">
            <a:avLst/>
          </a:prstGeom>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p:txBody>
      </p:sp>
      <p:sp>
        <p:nvSpPr>
          <p:cNvPr id="23" name="Text Placeholder 13">
            <a:extLst>
              <a:ext uri="{FF2B5EF4-FFF2-40B4-BE49-F238E27FC236}">
                <a16:creationId xmlns:a16="http://schemas.microsoft.com/office/drawing/2014/main" id="{4FB01D87-DDCE-3647-88F2-7F79480791AB}"/>
              </a:ext>
            </a:extLst>
          </p:cNvPr>
          <p:cNvSpPr>
            <a:spLocks noGrp="1"/>
          </p:cNvSpPr>
          <p:nvPr>
            <p:ph type="body" sz="quarter" idx="18" hasCustomPrompt="1"/>
          </p:nvPr>
        </p:nvSpPr>
        <p:spPr>
          <a:xfrm>
            <a:off x="7846750" y="3716779"/>
            <a:ext cx="2734056" cy="512064"/>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51237F"/>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HEADER (ALL CAPS)—18 PT</a:t>
            </a:r>
          </a:p>
        </p:txBody>
      </p:sp>
      <p:sp>
        <p:nvSpPr>
          <p:cNvPr id="24" name="Picture Placeholder 9">
            <a:extLst>
              <a:ext uri="{FF2B5EF4-FFF2-40B4-BE49-F238E27FC236}">
                <a16:creationId xmlns:a16="http://schemas.microsoft.com/office/drawing/2014/main" id="{050BFEBC-50C6-DA4B-9559-CAD35854FD00}"/>
              </a:ext>
            </a:extLst>
          </p:cNvPr>
          <p:cNvSpPr>
            <a:spLocks noGrp="1"/>
          </p:cNvSpPr>
          <p:nvPr>
            <p:ph type="pic" sz="quarter" idx="19"/>
          </p:nvPr>
        </p:nvSpPr>
        <p:spPr>
          <a:xfrm>
            <a:off x="4793987" y="1525520"/>
            <a:ext cx="2734056" cy="2066544"/>
          </a:xfrm>
          <a:prstGeom prst="rect">
            <a:avLst/>
          </a:prstGeom>
        </p:spPr>
        <p:txBody>
          <a:bodyPr/>
          <a:lstStyle>
            <a:lvl1pPr marL="0" indent="0">
              <a:buFontTx/>
              <a:buNone/>
              <a:defRPr/>
            </a:lvl1pPr>
          </a:lstStyle>
          <a:p>
            <a:endParaRPr lang="en-US" dirty="0"/>
          </a:p>
        </p:txBody>
      </p:sp>
      <p:sp>
        <p:nvSpPr>
          <p:cNvPr id="25" name="Text Placeholder 13">
            <a:extLst>
              <a:ext uri="{FF2B5EF4-FFF2-40B4-BE49-F238E27FC236}">
                <a16:creationId xmlns:a16="http://schemas.microsoft.com/office/drawing/2014/main" id="{0132512D-BCE3-694F-88FE-21B06F621D63}"/>
              </a:ext>
            </a:extLst>
          </p:cNvPr>
          <p:cNvSpPr>
            <a:spLocks noGrp="1"/>
          </p:cNvSpPr>
          <p:nvPr>
            <p:ph type="body" sz="quarter" idx="20" hasCustomPrompt="1"/>
          </p:nvPr>
        </p:nvSpPr>
        <p:spPr>
          <a:xfrm>
            <a:off x="4793987" y="4356520"/>
            <a:ext cx="2734056" cy="1536285"/>
          </a:xfrm>
          <a:prstGeom prst="rect">
            <a:avLst/>
          </a:prstGeom>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p:txBody>
      </p:sp>
      <p:sp>
        <p:nvSpPr>
          <p:cNvPr id="26" name="Text Placeholder 13">
            <a:extLst>
              <a:ext uri="{FF2B5EF4-FFF2-40B4-BE49-F238E27FC236}">
                <a16:creationId xmlns:a16="http://schemas.microsoft.com/office/drawing/2014/main" id="{4FB01D87-DDCE-3647-88F2-7F79480791AB}"/>
              </a:ext>
            </a:extLst>
          </p:cNvPr>
          <p:cNvSpPr>
            <a:spLocks noGrp="1"/>
          </p:cNvSpPr>
          <p:nvPr>
            <p:ph type="body" sz="quarter" idx="21" hasCustomPrompt="1"/>
          </p:nvPr>
        </p:nvSpPr>
        <p:spPr>
          <a:xfrm>
            <a:off x="4793986" y="3738813"/>
            <a:ext cx="2734056" cy="512064"/>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51237F"/>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HEADER (ALL CAPS)—18 PT</a:t>
            </a:r>
          </a:p>
        </p:txBody>
      </p:sp>
      <p:sp>
        <p:nvSpPr>
          <p:cNvPr id="2" name="Date Placeholder 3">
            <a:extLst>
              <a:ext uri="{FF2B5EF4-FFF2-40B4-BE49-F238E27FC236}">
                <a16:creationId xmlns:a16="http://schemas.microsoft.com/office/drawing/2014/main" id="{7FEA19B6-1B09-39DE-B7BB-584DBBD98EA8}"/>
              </a:ext>
            </a:extLst>
          </p:cNvPr>
          <p:cNvSpPr>
            <a:spLocks noGrp="1"/>
          </p:cNvSpPr>
          <p:nvPr>
            <p:ph type="dt" sz="half" idx="2"/>
          </p:nvPr>
        </p:nvSpPr>
        <p:spPr>
          <a:xfrm>
            <a:off x="1287296" y="6408493"/>
            <a:ext cx="1460667" cy="362838"/>
          </a:xfrm>
          <a:prstGeom prst="rect">
            <a:avLst/>
          </a:prstGeom>
        </p:spPr>
        <p:txBody>
          <a:bodyPr/>
          <a:lstStyle/>
          <a:p>
            <a:fld id="{6D05B030-1C41-48F9-BE17-10EB1B791326}" type="datetime1">
              <a:rPr lang="en-US" smtClean="0"/>
              <a:t>2/15/2025</a:t>
            </a:fld>
            <a:endParaRPr lang="en-US" dirty="0"/>
          </a:p>
        </p:txBody>
      </p:sp>
      <p:sp>
        <p:nvSpPr>
          <p:cNvPr id="3" name="Footer Placeholder 4">
            <a:extLst>
              <a:ext uri="{FF2B5EF4-FFF2-40B4-BE49-F238E27FC236}">
                <a16:creationId xmlns:a16="http://schemas.microsoft.com/office/drawing/2014/main" id="{551CFB5F-6643-A255-E54D-831BFE833E1E}"/>
              </a:ext>
            </a:extLst>
          </p:cNvPr>
          <p:cNvSpPr>
            <a:spLocks noGrp="1"/>
          </p:cNvSpPr>
          <p:nvPr>
            <p:ph type="ftr" sz="quarter" idx="3"/>
          </p:nvPr>
        </p:nvSpPr>
        <p:spPr>
          <a:xfrm>
            <a:off x="6497223" y="6408493"/>
            <a:ext cx="3578429" cy="362838"/>
          </a:xfrm>
          <a:prstGeom prst="rect">
            <a:avLst/>
          </a:prstGeom>
        </p:spPr>
        <p:txBody>
          <a:bodyPr/>
          <a:lstStyle>
            <a:lvl1pPr>
              <a:defRPr>
                <a:solidFill>
                  <a:schemeClr val="tx1"/>
                </a:solidFill>
              </a:defRPr>
            </a:lvl1pPr>
          </a:lstStyle>
          <a:p>
            <a:r>
              <a:rPr lang="en-US"/>
              <a:t>Copyright © 2025 Carl M. Burnett</a:t>
            </a:r>
          </a:p>
        </p:txBody>
      </p:sp>
      <p:sp>
        <p:nvSpPr>
          <p:cNvPr id="4" name="Slide Number Placeholder 5">
            <a:extLst>
              <a:ext uri="{FF2B5EF4-FFF2-40B4-BE49-F238E27FC236}">
                <a16:creationId xmlns:a16="http://schemas.microsoft.com/office/drawing/2014/main" id="{6D002CC8-F675-82DE-A025-B82042D35078}"/>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tx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30277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COPY 2/3 IMAGE SLID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95DE3BEF-C498-6B46-8D5F-457ADE6DCBEE}"/>
              </a:ext>
            </a:extLst>
          </p:cNvPr>
          <p:cNvSpPr>
            <a:spLocks noGrp="1"/>
          </p:cNvSpPr>
          <p:nvPr>
            <p:ph type="pic" sz="quarter" idx="14"/>
          </p:nvPr>
        </p:nvSpPr>
        <p:spPr>
          <a:xfrm>
            <a:off x="4538383" y="0"/>
            <a:ext cx="7653618" cy="6858000"/>
          </a:xfrm>
          <a:prstGeom prst="rect">
            <a:avLst/>
          </a:prstGeom>
        </p:spPr>
        <p:txBody>
          <a:bodyPr/>
          <a:lstStyle>
            <a:lvl1pPr marL="0" indent="0">
              <a:buNone/>
              <a:defRPr/>
            </a:lvl1pPr>
          </a:lstStyle>
          <a:p>
            <a:endParaRPr lang="en-US" dirty="0"/>
          </a:p>
        </p:txBody>
      </p:sp>
      <p:sp>
        <p:nvSpPr>
          <p:cNvPr id="7" name="Text Placeholder 11">
            <a:extLst>
              <a:ext uri="{FF2B5EF4-FFF2-40B4-BE49-F238E27FC236}">
                <a16:creationId xmlns:a16="http://schemas.microsoft.com/office/drawing/2014/main" id="{309FF176-C7DE-E248-B2C6-0C98D2465F17}"/>
              </a:ext>
            </a:extLst>
          </p:cNvPr>
          <p:cNvSpPr>
            <a:spLocks noGrp="1"/>
          </p:cNvSpPr>
          <p:nvPr>
            <p:ph type="body" sz="quarter" idx="10" hasCustomPrompt="1"/>
          </p:nvPr>
        </p:nvSpPr>
        <p:spPr>
          <a:xfrm>
            <a:off x="1557697" y="835045"/>
            <a:ext cx="2665640" cy="1206267"/>
          </a:xfrm>
          <a:prstGeom prst="rect">
            <a:avLst/>
          </a:prstGeom>
        </p:spPr>
        <p:txBody>
          <a:bodyPr/>
          <a:lstStyle>
            <a:lvl1pPr marL="0" indent="0" algn="l">
              <a:spcBef>
                <a:spcPts val="0"/>
              </a:spcBef>
              <a:buNone/>
              <a:defRPr sz="3500">
                <a:solidFill>
                  <a:srgbClr val="51237F"/>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Title—35 </a:t>
            </a:r>
            <a:r>
              <a:rPr lang="en-US" dirty="0" err="1"/>
              <a:t>pt</a:t>
            </a:r>
            <a:endParaRPr lang="en-US" dirty="0"/>
          </a:p>
        </p:txBody>
      </p:sp>
      <p:sp>
        <p:nvSpPr>
          <p:cNvPr id="8" name="Text Placeholder 13">
            <a:extLst>
              <a:ext uri="{FF2B5EF4-FFF2-40B4-BE49-F238E27FC236}">
                <a16:creationId xmlns:a16="http://schemas.microsoft.com/office/drawing/2014/main" id="{F789D0FC-4CD1-8B41-A7B5-028F32F26DAE}"/>
              </a:ext>
            </a:extLst>
          </p:cNvPr>
          <p:cNvSpPr>
            <a:spLocks noGrp="1"/>
          </p:cNvSpPr>
          <p:nvPr>
            <p:ph type="body" sz="quarter" idx="13" hasCustomPrompt="1"/>
          </p:nvPr>
        </p:nvSpPr>
        <p:spPr>
          <a:xfrm>
            <a:off x="1557697" y="2348673"/>
            <a:ext cx="2665640" cy="353777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a:p>
            <a:pPr lvl="0"/>
            <a:endParaRPr lang="en-US" dirty="0"/>
          </a:p>
        </p:txBody>
      </p:sp>
      <p:pic>
        <p:nvPicPr>
          <p:cNvPr id="12" name="Picture 11">
            <a:extLst>
              <a:ext uri="{FF2B5EF4-FFF2-40B4-BE49-F238E27FC236}">
                <a16:creationId xmlns:a16="http://schemas.microsoft.com/office/drawing/2014/main" id="{15D0869B-EB83-4540-AEDB-A4B2CB82015D}"/>
              </a:ext>
            </a:extLst>
          </p:cNvPr>
          <p:cNvPicPr>
            <a:picLocks noChangeAspect="1"/>
          </p:cNvPicPr>
          <p:nvPr userDrawn="1"/>
        </p:nvPicPr>
        <p:blipFill>
          <a:blip r:embed="rId2"/>
          <a:stretch>
            <a:fillRect/>
          </a:stretch>
        </p:blipFill>
        <p:spPr>
          <a:xfrm>
            <a:off x="1425278" y="6189037"/>
            <a:ext cx="1351649" cy="219456"/>
          </a:xfrm>
          <a:prstGeom prst="rect">
            <a:avLst/>
          </a:prstGeom>
        </p:spPr>
      </p:pic>
      <p:sp>
        <p:nvSpPr>
          <p:cNvPr id="2" name="Date Placeholder 3">
            <a:extLst>
              <a:ext uri="{FF2B5EF4-FFF2-40B4-BE49-F238E27FC236}">
                <a16:creationId xmlns:a16="http://schemas.microsoft.com/office/drawing/2014/main" id="{4D929849-99C7-7F41-514C-A262ECE43882}"/>
              </a:ext>
            </a:extLst>
          </p:cNvPr>
          <p:cNvSpPr>
            <a:spLocks noGrp="1"/>
          </p:cNvSpPr>
          <p:nvPr>
            <p:ph type="dt" sz="half" idx="2"/>
          </p:nvPr>
        </p:nvSpPr>
        <p:spPr>
          <a:xfrm>
            <a:off x="1287296" y="6408493"/>
            <a:ext cx="1460667" cy="362838"/>
          </a:xfrm>
          <a:prstGeom prst="rect">
            <a:avLst/>
          </a:prstGeom>
        </p:spPr>
        <p:txBody>
          <a:bodyPr/>
          <a:lstStyle/>
          <a:p>
            <a:fld id="{6F671E0F-1142-409A-BE1E-08918899D50B}" type="datetime1">
              <a:rPr lang="en-US" smtClean="0"/>
              <a:t>2/15/2025</a:t>
            </a:fld>
            <a:endParaRPr lang="en-US" dirty="0"/>
          </a:p>
        </p:txBody>
      </p:sp>
      <p:sp>
        <p:nvSpPr>
          <p:cNvPr id="3" name="Footer Placeholder 4">
            <a:extLst>
              <a:ext uri="{FF2B5EF4-FFF2-40B4-BE49-F238E27FC236}">
                <a16:creationId xmlns:a16="http://schemas.microsoft.com/office/drawing/2014/main" id="{8FF8925F-612C-1E75-7281-0588E7E195D5}"/>
              </a:ext>
            </a:extLst>
          </p:cNvPr>
          <p:cNvSpPr>
            <a:spLocks noGrp="1"/>
          </p:cNvSpPr>
          <p:nvPr>
            <p:ph type="ftr" sz="quarter" idx="3"/>
          </p:nvPr>
        </p:nvSpPr>
        <p:spPr>
          <a:xfrm>
            <a:off x="6497224" y="6408493"/>
            <a:ext cx="3397274" cy="362838"/>
          </a:xfrm>
          <a:prstGeom prst="rect">
            <a:avLst/>
          </a:prstGeom>
        </p:spPr>
        <p:txBody>
          <a:bodyPr/>
          <a:lstStyle>
            <a:lvl1pPr>
              <a:defRPr>
                <a:solidFill>
                  <a:schemeClr val="tx1"/>
                </a:solidFill>
              </a:defRPr>
            </a:lvl1pPr>
          </a:lstStyle>
          <a:p>
            <a:r>
              <a:rPr lang="en-US"/>
              <a:t>Copyright © 2025 Carl M. Burnett</a:t>
            </a:r>
          </a:p>
        </p:txBody>
      </p:sp>
      <p:sp>
        <p:nvSpPr>
          <p:cNvPr id="4" name="Slide Number Placeholder 5">
            <a:extLst>
              <a:ext uri="{FF2B5EF4-FFF2-40B4-BE49-F238E27FC236}">
                <a16:creationId xmlns:a16="http://schemas.microsoft.com/office/drawing/2014/main" id="{F3BC13F5-F49A-62FA-02FF-751B95E1312D}"/>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tx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42465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COPY 1/3 IMAGE SLIDE">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63975257-D706-104D-BD56-38CCB7B88099}"/>
              </a:ext>
            </a:extLst>
          </p:cNvPr>
          <p:cNvSpPr>
            <a:spLocks noGrp="1"/>
          </p:cNvSpPr>
          <p:nvPr>
            <p:ph type="body" sz="quarter" idx="10" hasCustomPrompt="1"/>
          </p:nvPr>
        </p:nvSpPr>
        <p:spPr>
          <a:xfrm>
            <a:off x="5123163" y="832005"/>
            <a:ext cx="5773438" cy="1106822"/>
          </a:xfrm>
          <a:prstGeom prst="rect">
            <a:avLst/>
          </a:prstGeom>
        </p:spPr>
        <p:txBody>
          <a:bodyPr/>
          <a:lstStyle>
            <a:lvl1pPr marL="0" indent="0" algn="l">
              <a:buNone/>
              <a:defRPr sz="3500">
                <a:solidFill>
                  <a:srgbClr val="51237F"/>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Two-Line Slide Title—35 </a:t>
            </a:r>
            <a:r>
              <a:rPr lang="en-US" dirty="0" err="1"/>
              <a:t>pt</a:t>
            </a:r>
            <a:endParaRPr lang="en-US" dirty="0"/>
          </a:p>
        </p:txBody>
      </p:sp>
      <p:sp>
        <p:nvSpPr>
          <p:cNvPr id="4" name="Text Placeholder 13">
            <a:extLst>
              <a:ext uri="{FF2B5EF4-FFF2-40B4-BE49-F238E27FC236}">
                <a16:creationId xmlns:a16="http://schemas.microsoft.com/office/drawing/2014/main" id="{D365717A-DC1C-CF44-924D-3DD3538C3353}"/>
              </a:ext>
            </a:extLst>
          </p:cNvPr>
          <p:cNvSpPr>
            <a:spLocks noGrp="1"/>
          </p:cNvSpPr>
          <p:nvPr>
            <p:ph type="body" sz="quarter" idx="13" hasCustomPrompt="1"/>
          </p:nvPr>
        </p:nvSpPr>
        <p:spPr>
          <a:xfrm>
            <a:off x="5123163" y="2345632"/>
            <a:ext cx="5773438" cy="355986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p:txBody>
      </p:sp>
      <p:sp>
        <p:nvSpPr>
          <p:cNvPr id="5" name="Picture Placeholder 11">
            <a:extLst>
              <a:ext uri="{FF2B5EF4-FFF2-40B4-BE49-F238E27FC236}">
                <a16:creationId xmlns:a16="http://schemas.microsoft.com/office/drawing/2014/main" id="{F9A016E3-E182-AB40-9E6E-024241F8F0C3}"/>
              </a:ext>
            </a:extLst>
          </p:cNvPr>
          <p:cNvSpPr>
            <a:spLocks noGrp="1"/>
          </p:cNvSpPr>
          <p:nvPr>
            <p:ph type="pic" sz="quarter" idx="14"/>
          </p:nvPr>
        </p:nvSpPr>
        <p:spPr>
          <a:xfrm>
            <a:off x="0" y="0"/>
            <a:ext cx="4816527" cy="6858000"/>
          </a:xfrm>
          <a:prstGeom prst="rect">
            <a:avLst/>
          </a:prstGeom>
        </p:spPr>
        <p:txBody>
          <a:bodyPr/>
          <a:lstStyle>
            <a:lvl1pPr marL="0" indent="0">
              <a:buNone/>
              <a:defRPr/>
            </a:lvl1pPr>
          </a:lstStyle>
          <a:p>
            <a:endParaRPr lang="en-US" dirty="0"/>
          </a:p>
        </p:txBody>
      </p:sp>
      <p:sp>
        <p:nvSpPr>
          <p:cNvPr id="2" name="Date Placeholder 3">
            <a:extLst>
              <a:ext uri="{FF2B5EF4-FFF2-40B4-BE49-F238E27FC236}">
                <a16:creationId xmlns:a16="http://schemas.microsoft.com/office/drawing/2014/main" id="{C81B821E-9E81-3D2B-55C6-1CB0EEA01FA9}"/>
              </a:ext>
            </a:extLst>
          </p:cNvPr>
          <p:cNvSpPr>
            <a:spLocks noGrp="1"/>
          </p:cNvSpPr>
          <p:nvPr>
            <p:ph type="dt" sz="half" idx="2"/>
          </p:nvPr>
        </p:nvSpPr>
        <p:spPr>
          <a:xfrm>
            <a:off x="1287296" y="6408493"/>
            <a:ext cx="1460667" cy="362838"/>
          </a:xfrm>
          <a:prstGeom prst="rect">
            <a:avLst/>
          </a:prstGeom>
        </p:spPr>
        <p:txBody>
          <a:bodyPr/>
          <a:lstStyle/>
          <a:p>
            <a:fld id="{785B99B5-9355-40BB-8D33-D38D00D32EC9}" type="datetime1">
              <a:rPr lang="en-US" smtClean="0"/>
              <a:t>2/15/2025</a:t>
            </a:fld>
            <a:endParaRPr lang="en-US" dirty="0"/>
          </a:p>
        </p:txBody>
      </p:sp>
      <p:sp>
        <p:nvSpPr>
          <p:cNvPr id="6" name="Footer Placeholder 4">
            <a:extLst>
              <a:ext uri="{FF2B5EF4-FFF2-40B4-BE49-F238E27FC236}">
                <a16:creationId xmlns:a16="http://schemas.microsoft.com/office/drawing/2014/main" id="{FC218F8A-1B1D-A9DD-F504-5A5569ADA391}"/>
              </a:ext>
            </a:extLst>
          </p:cNvPr>
          <p:cNvSpPr>
            <a:spLocks noGrp="1"/>
          </p:cNvSpPr>
          <p:nvPr>
            <p:ph type="ftr" sz="quarter" idx="3"/>
          </p:nvPr>
        </p:nvSpPr>
        <p:spPr>
          <a:xfrm>
            <a:off x="6497223" y="6408493"/>
            <a:ext cx="3423153" cy="362838"/>
          </a:xfrm>
          <a:prstGeom prst="rect">
            <a:avLst/>
          </a:prstGeom>
        </p:spPr>
        <p:txBody>
          <a:bodyPr/>
          <a:lstStyle>
            <a:lvl1pPr>
              <a:defRPr>
                <a:solidFill>
                  <a:schemeClr val="tx1"/>
                </a:solidFill>
              </a:defRPr>
            </a:lvl1pPr>
          </a:lstStyle>
          <a:p>
            <a:r>
              <a:rPr lang="en-US"/>
              <a:t>Copyright © 2025 Carl M. Burnett</a:t>
            </a:r>
          </a:p>
        </p:txBody>
      </p:sp>
      <p:sp>
        <p:nvSpPr>
          <p:cNvPr id="9" name="Slide Number Placeholder 5">
            <a:extLst>
              <a:ext uri="{FF2B5EF4-FFF2-40B4-BE49-F238E27FC236}">
                <a16:creationId xmlns:a16="http://schemas.microsoft.com/office/drawing/2014/main" id="{DB106FEC-12EF-0779-64DF-666C0D8DD84A}"/>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tx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014250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SLID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9D6204-2C97-7845-9EC7-30A818506905}"/>
              </a:ext>
            </a:extLst>
          </p:cNvPr>
          <p:cNvSpPr/>
          <p:nvPr userDrawn="1"/>
        </p:nvSpPr>
        <p:spPr bwMode="auto">
          <a:xfrm>
            <a:off x="1" y="696643"/>
            <a:ext cx="9801224" cy="768585"/>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4" name="Text Placeholder 11">
            <a:extLst>
              <a:ext uri="{FF2B5EF4-FFF2-40B4-BE49-F238E27FC236}">
                <a16:creationId xmlns:a16="http://schemas.microsoft.com/office/drawing/2014/main" id="{60EEC1D5-9AF9-6B48-80B4-DBD34AFECB5E}"/>
              </a:ext>
            </a:extLst>
          </p:cNvPr>
          <p:cNvSpPr>
            <a:spLocks noGrp="1"/>
          </p:cNvSpPr>
          <p:nvPr>
            <p:ph type="body" sz="quarter" idx="10" hasCustomPrompt="1"/>
          </p:nvPr>
        </p:nvSpPr>
        <p:spPr>
          <a:xfrm>
            <a:off x="626168" y="810457"/>
            <a:ext cx="9013132" cy="540955"/>
          </a:xfrm>
          <a:prstGeom prst="rect">
            <a:avLst/>
          </a:prstGeom>
        </p:spPr>
        <p:txBody>
          <a:bodyPr/>
          <a:lstStyle>
            <a:lvl1pPr marL="0" indent="0" algn="r">
              <a:spcBef>
                <a:spcPts val="0"/>
              </a:spcBef>
              <a:buNone/>
              <a:defRPr sz="350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Graph Title—35 </a:t>
            </a:r>
            <a:r>
              <a:rPr lang="en-US" dirty="0" err="1"/>
              <a:t>pt</a:t>
            </a:r>
            <a:endParaRPr lang="en-US" dirty="0"/>
          </a:p>
        </p:txBody>
      </p:sp>
      <p:sp>
        <p:nvSpPr>
          <p:cNvPr id="2" name="Date Placeholder 3">
            <a:extLst>
              <a:ext uri="{FF2B5EF4-FFF2-40B4-BE49-F238E27FC236}">
                <a16:creationId xmlns:a16="http://schemas.microsoft.com/office/drawing/2014/main" id="{B8EB59A4-057E-024A-C00F-EE16D98B6C7C}"/>
              </a:ext>
            </a:extLst>
          </p:cNvPr>
          <p:cNvSpPr>
            <a:spLocks noGrp="1"/>
          </p:cNvSpPr>
          <p:nvPr>
            <p:ph type="dt" sz="half" idx="2"/>
          </p:nvPr>
        </p:nvSpPr>
        <p:spPr>
          <a:xfrm>
            <a:off x="1287296" y="6408493"/>
            <a:ext cx="1460667" cy="362838"/>
          </a:xfrm>
          <a:prstGeom prst="rect">
            <a:avLst/>
          </a:prstGeom>
        </p:spPr>
        <p:txBody>
          <a:bodyPr/>
          <a:lstStyle/>
          <a:p>
            <a:fld id="{35913560-AAC7-4542-A3C1-B332090BBD7B}" type="datetime1">
              <a:rPr lang="en-US" smtClean="0"/>
              <a:t>2/15/2025</a:t>
            </a:fld>
            <a:endParaRPr lang="en-US" dirty="0"/>
          </a:p>
        </p:txBody>
      </p:sp>
      <p:sp>
        <p:nvSpPr>
          <p:cNvPr id="5" name="Footer Placeholder 4">
            <a:extLst>
              <a:ext uri="{FF2B5EF4-FFF2-40B4-BE49-F238E27FC236}">
                <a16:creationId xmlns:a16="http://schemas.microsoft.com/office/drawing/2014/main" id="{0BA0BC9D-0804-17C9-C837-003EB354E875}"/>
              </a:ext>
            </a:extLst>
          </p:cNvPr>
          <p:cNvSpPr>
            <a:spLocks noGrp="1"/>
          </p:cNvSpPr>
          <p:nvPr>
            <p:ph type="ftr" sz="quarter" idx="3"/>
          </p:nvPr>
        </p:nvSpPr>
        <p:spPr>
          <a:xfrm>
            <a:off x="6497223" y="6408493"/>
            <a:ext cx="3449033" cy="362838"/>
          </a:xfrm>
          <a:prstGeom prst="rect">
            <a:avLst/>
          </a:prstGeom>
        </p:spPr>
        <p:txBody>
          <a:bodyPr/>
          <a:lstStyle>
            <a:lvl1pPr>
              <a:defRPr>
                <a:solidFill>
                  <a:schemeClr val="tx1"/>
                </a:solidFill>
              </a:defRPr>
            </a:lvl1pPr>
          </a:lstStyle>
          <a:p>
            <a:r>
              <a:rPr lang="en-US"/>
              <a:t>Copyright © 2025 Carl M. Burnett</a:t>
            </a:r>
          </a:p>
        </p:txBody>
      </p:sp>
      <p:sp>
        <p:nvSpPr>
          <p:cNvPr id="8" name="Slide Number Placeholder 5">
            <a:extLst>
              <a:ext uri="{FF2B5EF4-FFF2-40B4-BE49-F238E27FC236}">
                <a16:creationId xmlns:a16="http://schemas.microsoft.com/office/drawing/2014/main" id="{97D8E25B-E558-3606-656F-AA0CD559DF4A}"/>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tx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0737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GRAPH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529FCF-588F-8E48-ACB9-93445AF7169F}"/>
              </a:ext>
            </a:extLst>
          </p:cNvPr>
          <p:cNvSpPr/>
          <p:nvPr userDrawn="1"/>
        </p:nvSpPr>
        <p:spPr bwMode="auto">
          <a:xfrm>
            <a:off x="1425278" y="685800"/>
            <a:ext cx="9471321" cy="768585"/>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4" name="Text Placeholder 11">
            <a:extLst>
              <a:ext uri="{FF2B5EF4-FFF2-40B4-BE49-F238E27FC236}">
                <a16:creationId xmlns:a16="http://schemas.microsoft.com/office/drawing/2014/main" id="{24D451C7-3319-B243-A950-EBE9038241E9}"/>
              </a:ext>
            </a:extLst>
          </p:cNvPr>
          <p:cNvSpPr>
            <a:spLocks noGrp="1"/>
          </p:cNvSpPr>
          <p:nvPr>
            <p:ph type="body" sz="quarter" idx="10" hasCustomPrompt="1"/>
          </p:nvPr>
        </p:nvSpPr>
        <p:spPr>
          <a:xfrm>
            <a:off x="1552575" y="799615"/>
            <a:ext cx="9220200" cy="540955"/>
          </a:xfrm>
          <a:prstGeom prst="rect">
            <a:avLst/>
          </a:prstGeom>
        </p:spPr>
        <p:txBody>
          <a:bodyPr/>
          <a:lstStyle>
            <a:lvl1pPr marL="0" indent="0" algn="ctr">
              <a:spcBef>
                <a:spcPts val="0"/>
              </a:spcBef>
              <a:buNone/>
              <a:defRPr sz="350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Graph Title—35 </a:t>
            </a:r>
            <a:r>
              <a:rPr lang="en-US" dirty="0" err="1"/>
              <a:t>pt</a:t>
            </a:r>
            <a:endParaRPr lang="en-US" dirty="0"/>
          </a:p>
        </p:txBody>
      </p:sp>
      <p:sp>
        <p:nvSpPr>
          <p:cNvPr id="2" name="Date Placeholder 3">
            <a:extLst>
              <a:ext uri="{FF2B5EF4-FFF2-40B4-BE49-F238E27FC236}">
                <a16:creationId xmlns:a16="http://schemas.microsoft.com/office/drawing/2014/main" id="{8581854E-A778-FC8A-E95D-F79726F4995C}"/>
              </a:ext>
            </a:extLst>
          </p:cNvPr>
          <p:cNvSpPr>
            <a:spLocks noGrp="1"/>
          </p:cNvSpPr>
          <p:nvPr>
            <p:ph type="dt" sz="half" idx="2"/>
          </p:nvPr>
        </p:nvSpPr>
        <p:spPr>
          <a:xfrm>
            <a:off x="1287296" y="6408493"/>
            <a:ext cx="1460667" cy="362838"/>
          </a:xfrm>
          <a:prstGeom prst="rect">
            <a:avLst/>
          </a:prstGeom>
        </p:spPr>
        <p:txBody>
          <a:bodyPr/>
          <a:lstStyle/>
          <a:p>
            <a:fld id="{20F23153-3236-45B7-9579-7FCDCE33EBC7}" type="datetime1">
              <a:rPr lang="en-US" smtClean="0"/>
              <a:t>2/15/2025</a:t>
            </a:fld>
            <a:endParaRPr lang="en-US" dirty="0"/>
          </a:p>
        </p:txBody>
      </p:sp>
      <p:sp>
        <p:nvSpPr>
          <p:cNvPr id="5" name="Footer Placeholder 4">
            <a:extLst>
              <a:ext uri="{FF2B5EF4-FFF2-40B4-BE49-F238E27FC236}">
                <a16:creationId xmlns:a16="http://schemas.microsoft.com/office/drawing/2014/main" id="{E4EEAF07-DFB7-DE26-52E1-4BD236B4D98B}"/>
              </a:ext>
            </a:extLst>
          </p:cNvPr>
          <p:cNvSpPr>
            <a:spLocks noGrp="1"/>
          </p:cNvSpPr>
          <p:nvPr>
            <p:ph type="ftr" sz="quarter" idx="3"/>
          </p:nvPr>
        </p:nvSpPr>
        <p:spPr>
          <a:xfrm>
            <a:off x="6497223" y="6408493"/>
            <a:ext cx="3328263" cy="362838"/>
          </a:xfrm>
          <a:prstGeom prst="rect">
            <a:avLst/>
          </a:prstGeom>
        </p:spPr>
        <p:txBody>
          <a:bodyPr/>
          <a:lstStyle>
            <a:lvl1pPr>
              <a:defRPr>
                <a:solidFill>
                  <a:schemeClr val="tx1"/>
                </a:solidFill>
              </a:defRPr>
            </a:lvl1pPr>
          </a:lstStyle>
          <a:p>
            <a:r>
              <a:rPr lang="en-US"/>
              <a:t>Copyright © 2025 Carl M. Burnett</a:t>
            </a:r>
            <a:endParaRPr lang="en-US" dirty="0"/>
          </a:p>
        </p:txBody>
      </p:sp>
      <p:sp>
        <p:nvSpPr>
          <p:cNvPr id="8" name="Slide Number Placeholder 5">
            <a:extLst>
              <a:ext uri="{FF2B5EF4-FFF2-40B4-BE49-F238E27FC236}">
                <a16:creationId xmlns:a16="http://schemas.microsoft.com/office/drawing/2014/main" id="{C7C9FF44-05C9-4AC7-137D-FB727520EC7C}"/>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tx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2600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08C4074-CD38-DC46-88DB-5F8910E2BCDB}"/>
              </a:ext>
            </a:extLst>
          </p:cNvPr>
          <p:cNvSpPr/>
          <p:nvPr userDrawn="1"/>
        </p:nvSpPr>
        <p:spPr>
          <a:xfrm>
            <a:off x="6221505" y="-11985"/>
            <a:ext cx="5985862" cy="6874907"/>
          </a:xfrm>
          <a:custGeom>
            <a:avLst/>
            <a:gdLst>
              <a:gd name="connsiteX0" fmla="*/ 2020901 w 5985862"/>
              <a:gd name="connsiteY0" fmla="*/ 38420 h 6923314"/>
              <a:gd name="connsiteX1" fmla="*/ 0 w 5985862"/>
              <a:gd name="connsiteY1" fmla="*/ 6923314 h 6923314"/>
              <a:gd name="connsiteX2" fmla="*/ 5985862 w 5985862"/>
              <a:gd name="connsiteY2" fmla="*/ 6900262 h 6923314"/>
              <a:gd name="connsiteX3" fmla="*/ 5970494 w 5985862"/>
              <a:gd name="connsiteY3" fmla="*/ 0 h 6923314"/>
              <a:gd name="connsiteX4" fmla="*/ 2020901 w 5985862"/>
              <a:gd name="connsiteY4" fmla="*/ 38420 h 6923314"/>
              <a:gd name="connsiteX0" fmla="*/ 2020901 w 5985862"/>
              <a:gd name="connsiteY0" fmla="*/ 0 h 6884894"/>
              <a:gd name="connsiteX1" fmla="*/ 0 w 5985862"/>
              <a:gd name="connsiteY1" fmla="*/ 6884894 h 6884894"/>
              <a:gd name="connsiteX2" fmla="*/ 5985862 w 5985862"/>
              <a:gd name="connsiteY2" fmla="*/ 6861842 h 6884894"/>
              <a:gd name="connsiteX3" fmla="*/ 5984141 w 5985862"/>
              <a:gd name="connsiteY3" fmla="*/ 2524 h 6884894"/>
              <a:gd name="connsiteX4" fmla="*/ 2020901 w 5985862"/>
              <a:gd name="connsiteY4" fmla="*/ 0 h 6884894"/>
              <a:gd name="connsiteX0" fmla="*/ 2020901 w 5985862"/>
              <a:gd name="connsiteY0" fmla="*/ 4300 h 6889194"/>
              <a:gd name="connsiteX1" fmla="*/ 0 w 5985862"/>
              <a:gd name="connsiteY1" fmla="*/ 6889194 h 6889194"/>
              <a:gd name="connsiteX2" fmla="*/ 5985862 w 5985862"/>
              <a:gd name="connsiteY2" fmla="*/ 6866142 h 6889194"/>
              <a:gd name="connsiteX3" fmla="*/ 5970494 w 5985862"/>
              <a:gd name="connsiteY3" fmla="*/ 0 h 6889194"/>
              <a:gd name="connsiteX4" fmla="*/ 2020901 w 5985862"/>
              <a:gd name="connsiteY4" fmla="*/ 4300 h 6889194"/>
              <a:gd name="connsiteX0" fmla="*/ 2020901 w 5985862"/>
              <a:gd name="connsiteY0" fmla="*/ 4300 h 6889194"/>
              <a:gd name="connsiteX1" fmla="*/ 0 w 5985862"/>
              <a:gd name="connsiteY1" fmla="*/ 6889194 h 6889194"/>
              <a:gd name="connsiteX2" fmla="*/ 5985862 w 5985862"/>
              <a:gd name="connsiteY2" fmla="*/ 6866142 h 6889194"/>
              <a:gd name="connsiteX3" fmla="*/ 5984141 w 5985862"/>
              <a:gd name="connsiteY3" fmla="*/ 0 h 6889194"/>
              <a:gd name="connsiteX4" fmla="*/ 2020901 w 5985862"/>
              <a:gd name="connsiteY4" fmla="*/ 4300 h 6889194"/>
              <a:gd name="connsiteX0" fmla="*/ 2020901 w 5985862"/>
              <a:gd name="connsiteY0" fmla="*/ 4300 h 6874907"/>
              <a:gd name="connsiteX1" fmla="*/ 0 w 5985862"/>
              <a:gd name="connsiteY1" fmla="*/ 6874907 h 6874907"/>
              <a:gd name="connsiteX2" fmla="*/ 5985862 w 5985862"/>
              <a:gd name="connsiteY2" fmla="*/ 6866142 h 6874907"/>
              <a:gd name="connsiteX3" fmla="*/ 5984141 w 5985862"/>
              <a:gd name="connsiteY3" fmla="*/ 0 h 6874907"/>
              <a:gd name="connsiteX4" fmla="*/ 2020901 w 5985862"/>
              <a:gd name="connsiteY4" fmla="*/ 4300 h 687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5862" h="6874907">
                <a:moveTo>
                  <a:pt x="2020901" y="4300"/>
                </a:moveTo>
                <a:lnTo>
                  <a:pt x="0" y="6874907"/>
                </a:lnTo>
                <a:lnTo>
                  <a:pt x="5985862" y="6866142"/>
                </a:lnTo>
                <a:cubicBezTo>
                  <a:pt x="5980739" y="4566055"/>
                  <a:pt x="5989264" y="2300087"/>
                  <a:pt x="5984141" y="0"/>
                </a:cubicBezTo>
                <a:lnTo>
                  <a:pt x="2020901" y="4300"/>
                </a:lnTo>
                <a:close/>
              </a:path>
            </a:pathLst>
          </a:custGeom>
          <a:solidFill>
            <a:srgbClr val="512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1">
            <a:extLst>
              <a:ext uri="{FF2B5EF4-FFF2-40B4-BE49-F238E27FC236}">
                <a16:creationId xmlns:a16="http://schemas.microsoft.com/office/drawing/2014/main" id="{5A13E110-0D6A-AF4B-8CED-644ABD0A42C4}"/>
              </a:ext>
            </a:extLst>
          </p:cNvPr>
          <p:cNvSpPr>
            <a:spLocks noGrp="1"/>
          </p:cNvSpPr>
          <p:nvPr>
            <p:ph type="body" sz="quarter" idx="10" hasCustomPrompt="1"/>
          </p:nvPr>
        </p:nvSpPr>
        <p:spPr>
          <a:xfrm>
            <a:off x="1534407" y="1706222"/>
            <a:ext cx="4113918" cy="2335819"/>
          </a:xfrm>
          <a:prstGeom prst="rect">
            <a:avLst/>
          </a:prstGeom>
        </p:spPr>
        <p:txBody>
          <a:bodyPr/>
          <a:lstStyle>
            <a:lvl1pPr marL="0" indent="0" algn="l">
              <a:spcBef>
                <a:spcPts val="0"/>
              </a:spcBef>
              <a:buNone/>
              <a:defRPr sz="3500" baseline="0">
                <a:solidFill>
                  <a:srgbClr val="51237F"/>
                </a:solidFill>
                <a:latin typeface="Times New Roman" panose="02020603050405020304" pitchFamily="18" charset="0"/>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Quote Callout—35 </a:t>
            </a:r>
            <a:r>
              <a:rPr lang="en-US" dirty="0" err="1"/>
              <a:t>pt</a:t>
            </a:r>
            <a:endParaRPr lang="en-US" dirty="0"/>
          </a:p>
        </p:txBody>
      </p:sp>
      <p:sp>
        <p:nvSpPr>
          <p:cNvPr id="7" name="Text Placeholder 13">
            <a:extLst>
              <a:ext uri="{FF2B5EF4-FFF2-40B4-BE49-F238E27FC236}">
                <a16:creationId xmlns:a16="http://schemas.microsoft.com/office/drawing/2014/main" id="{BAB48C3A-DE77-8142-B978-DE7F967017CA}"/>
              </a:ext>
            </a:extLst>
          </p:cNvPr>
          <p:cNvSpPr>
            <a:spLocks noGrp="1"/>
          </p:cNvSpPr>
          <p:nvPr>
            <p:ph type="body" sz="quarter" idx="13" hasCustomPrompt="1"/>
          </p:nvPr>
        </p:nvSpPr>
        <p:spPr>
          <a:xfrm>
            <a:off x="1534407" y="4181801"/>
            <a:ext cx="4113918" cy="141386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Additional Copy—16 </a:t>
            </a:r>
            <a:r>
              <a:rPr lang="en-US" dirty="0" err="1"/>
              <a:t>pt</a:t>
            </a:r>
            <a:endParaRPr lang="en-US" dirty="0"/>
          </a:p>
        </p:txBody>
      </p:sp>
      <p:sp>
        <p:nvSpPr>
          <p:cNvPr id="8" name="Picture Placeholder 11">
            <a:extLst>
              <a:ext uri="{FF2B5EF4-FFF2-40B4-BE49-F238E27FC236}">
                <a16:creationId xmlns:a16="http://schemas.microsoft.com/office/drawing/2014/main" id="{57A6369D-9D25-8D4C-AB29-0481058ECA34}"/>
              </a:ext>
            </a:extLst>
          </p:cNvPr>
          <p:cNvSpPr>
            <a:spLocks noGrp="1"/>
          </p:cNvSpPr>
          <p:nvPr>
            <p:ph type="pic" sz="quarter" idx="14"/>
          </p:nvPr>
        </p:nvSpPr>
        <p:spPr>
          <a:xfrm>
            <a:off x="5924391" y="1181099"/>
            <a:ext cx="6267610" cy="4521245"/>
          </a:xfrm>
          <a:prstGeom prst="rect">
            <a:avLst/>
          </a:prstGeom>
        </p:spPr>
        <p:txBody>
          <a:bodyPr/>
          <a:lstStyle>
            <a:lvl1pPr marL="0" indent="0">
              <a:buNone/>
              <a:defRPr/>
            </a:lvl1pPr>
          </a:lstStyle>
          <a:p>
            <a:endParaRPr lang="en-US" dirty="0"/>
          </a:p>
        </p:txBody>
      </p:sp>
      <p:pic>
        <p:nvPicPr>
          <p:cNvPr id="10" name="Picture 9">
            <a:extLst>
              <a:ext uri="{FF2B5EF4-FFF2-40B4-BE49-F238E27FC236}">
                <a16:creationId xmlns:a16="http://schemas.microsoft.com/office/drawing/2014/main" id="{ED82E5B7-A24A-C54A-A209-407E3967A335}"/>
              </a:ext>
            </a:extLst>
          </p:cNvPr>
          <p:cNvPicPr>
            <a:picLocks noChangeAspect="1"/>
          </p:cNvPicPr>
          <p:nvPr userDrawn="1"/>
        </p:nvPicPr>
        <p:blipFill>
          <a:blip r:embed="rId2"/>
          <a:stretch>
            <a:fillRect/>
          </a:stretch>
        </p:blipFill>
        <p:spPr>
          <a:xfrm>
            <a:off x="1624057" y="849325"/>
            <a:ext cx="736600" cy="584200"/>
          </a:xfrm>
          <a:prstGeom prst="rect">
            <a:avLst/>
          </a:prstGeom>
        </p:spPr>
      </p:pic>
      <p:sp>
        <p:nvSpPr>
          <p:cNvPr id="2" name="Date Placeholder 3">
            <a:extLst>
              <a:ext uri="{FF2B5EF4-FFF2-40B4-BE49-F238E27FC236}">
                <a16:creationId xmlns:a16="http://schemas.microsoft.com/office/drawing/2014/main" id="{BAFD930F-34A7-25E5-E606-53B917DF6809}"/>
              </a:ext>
            </a:extLst>
          </p:cNvPr>
          <p:cNvSpPr>
            <a:spLocks noGrp="1"/>
          </p:cNvSpPr>
          <p:nvPr>
            <p:ph type="dt" sz="half" idx="2"/>
          </p:nvPr>
        </p:nvSpPr>
        <p:spPr>
          <a:xfrm>
            <a:off x="1287296" y="6408493"/>
            <a:ext cx="1460667" cy="362838"/>
          </a:xfrm>
          <a:prstGeom prst="rect">
            <a:avLst/>
          </a:prstGeom>
        </p:spPr>
        <p:txBody>
          <a:bodyPr/>
          <a:lstStyle/>
          <a:p>
            <a:fld id="{550C289D-52BF-495A-A0CE-C5DA94D3981A}" type="datetime1">
              <a:rPr lang="en-US" smtClean="0"/>
              <a:t>2/15/2025</a:t>
            </a:fld>
            <a:endParaRPr lang="en-US" dirty="0"/>
          </a:p>
        </p:txBody>
      </p:sp>
      <p:sp>
        <p:nvSpPr>
          <p:cNvPr id="3" name="Footer Placeholder 4">
            <a:extLst>
              <a:ext uri="{FF2B5EF4-FFF2-40B4-BE49-F238E27FC236}">
                <a16:creationId xmlns:a16="http://schemas.microsoft.com/office/drawing/2014/main" id="{9BAE90FD-4182-30D3-81E3-1D4CBC91027F}"/>
              </a:ext>
            </a:extLst>
          </p:cNvPr>
          <p:cNvSpPr>
            <a:spLocks noGrp="1"/>
          </p:cNvSpPr>
          <p:nvPr>
            <p:ph type="ftr" sz="quarter" idx="3"/>
          </p:nvPr>
        </p:nvSpPr>
        <p:spPr>
          <a:xfrm>
            <a:off x="6452557" y="6408493"/>
            <a:ext cx="3450567" cy="362838"/>
          </a:xfrm>
          <a:prstGeom prst="rect">
            <a:avLst/>
          </a:prstGeom>
        </p:spPr>
        <p:txBody>
          <a:bodyPr/>
          <a:lstStyle>
            <a:lvl1pPr>
              <a:defRPr>
                <a:solidFill>
                  <a:schemeClr val="bg1"/>
                </a:solidFill>
              </a:defRPr>
            </a:lvl1pPr>
          </a:lstStyle>
          <a:p>
            <a:r>
              <a:rPr lang="en-US"/>
              <a:t>Copyright © 2025 Carl M. Burnett</a:t>
            </a:r>
          </a:p>
        </p:txBody>
      </p:sp>
      <p:sp>
        <p:nvSpPr>
          <p:cNvPr id="11" name="Slide Number Placeholder 5">
            <a:extLst>
              <a:ext uri="{FF2B5EF4-FFF2-40B4-BE49-F238E27FC236}">
                <a16:creationId xmlns:a16="http://schemas.microsoft.com/office/drawing/2014/main" id="{5ED42E19-9624-46BD-71B2-6C218C26A651}"/>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bg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68445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6AA42DE-92B1-5948-8A93-233E8C8A437C}"/>
              </a:ext>
            </a:extLst>
          </p:cNvPr>
          <p:cNvSpPr/>
          <p:nvPr userDrawn="1"/>
        </p:nvSpPr>
        <p:spPr>
          <a:xfrm>
            <a:off x="3170550" y="-7684"/>
            <a:ext cx="9042453" cy="6868501"/>
          </a:xfrm>
          <a:custGeom>
            <a:avLst/>
            <a:gdLst>
              <a:gd name="connsiteX0" fmla="*/ 2028585 w 10342709"/>
              <a:gd name="connsiteY0" fmla="*/ 0 h 6877210"/>
              <a:gd name="connsiteX1" fmla="*/ 10342709 w 10342709"/>
              <a:gd name="connsiteY1" fmla="*/ 0 h 6877210"/>
              <a:gd name="connsiteX2" fmla="*/ 10342709 w 10342709"/>
              <a:gd name="connsiteY2" fmla="*/ 6877210 h 6877210"/>
              <a:gd name="connsiteX3" fmla="*/ 0 w 10342709"/>
              <a:gd name="connsiteY3" fmla="*/ 6877210 h 6877210"/>
              <a:gd name="connsiteX4" fmla="*/ 2028585 w 10342709"/>
              <a:gd name="connsiteY4" fmla="*/ 0 h 6877210"/>
              <a:gd name="connsiteX0" fmla="*/ 712251 w 9026375"/>
              <a:gd name="connsiteY0" fmla="*/ 0 h 6877210"/>
              <a:gd name="connsiteX1" fmla="*/ 9026375 w 9026375"/>
              <a:gd name="connsiteY1" fmla="*/ 0 h 6877210"/>
              <a:gd name="connsiteX2" fmla="*/ 9026375 w 9026375"/>
              <a:gd name="connsiteY2" fmla="*/ 6877210 h 6877210"/>
              <a:gd name="connsiteX3" fmla="*/ 0 w 9026375"/>
              <a:gd name="connsiteY3" fmla="*/ 6867162 h 6877210"/>
              <a:gd name="connsiteX4" fmla="*/ 712251 w 9026375"/>
              <a:gd name="connsiteY4" fmla="*/ 0 h 6877210"/>
              <a:gd name="connsiteX0" fmla="*/ 702203 w 9016327"/>
              <a:gd name="connsiteY0" fmla="*/ 0 h 6877210"/>
              <a:gd name="connsiteX1" fmla="*/ 9016327 w 9016327"/>
              <a:gd name="connsiteY1" fmla="*/ 0 h 6877210"/>
              <a:gd name="connsiteX2" fmla="*/ 9016327 w 9016327"/>
              <a:gd name="connsiteY2" fmla="*/ 6877210 h 6877210"/>
              <a:gd name="connsiteX3" fmla="*/ 0 w 9016327"/>
              <a:gd name="connsiteY3" fmla="*/ 6872186 h 6877210"/>
              <a:gd name="connsiteX4" fmla="*/ 702203 w 9016327"/>
              <a:gd name="connsiteY4" fmla="*/ 0 h 6877210"/>
              <a:gd name="connsiteX0" fmla="*/ 702203 w 9016327"/>
              <a:gd name="connsiteY0" fmla="*/ 0 h 6877210"/>
              <a:gd name="connsiteX1" fmla="*/ 9016327 w 9016327"/>
              <a:gd name="connsiteY1" fmla="*/ 0 h 6877210"/>
              <a:gd name="connsiteX2" fmla="*/ 9016327 w 9016327"/>
              <a:gd name="connsiteY2" fmla="*/ 6877210 h 6877210"/>
              <a:gd name="connsiteX3" fmla="*/ 0 w 9016327"/>
              <a:gd name="connsiteY3" fmla="*/ 6877210 h 6877210"/>
              <a:gd name="connsiteX4" fmla="*/ 702203 w 9016327"/>
              <a:gd name="connsiteY4" fmla="*/ 0 h 6877210"/>
              <a:gd name="connsiteX0" fmla="*/ 2023562 w 9016327"/>
              <a:gd name="connsiteY0" fmla="*/ 0 h 6877210"/>
              <a:gd name="connsiteX1" fmla="*/ 9016327 w 9016327"/>
              <a:gd name="connsiteY1" fmla="*/ 0 h 6877210"/>
              <a:gd name="connsiteX2" fmla="*/ 9016327 w 9016327"/>
              <a:gd name="connsiteY2" fmla="*/ 6877210 h 6877210"/>
              <a:gd name="connsiteX3" fmla="*/ 0 w 9016327"/>
              <a:gd name="connsiteY3" fmla="*/ 6877210 h 6877210"/>
              <a:gd name="connsiteX4" fmla="*/ 2023562 w 9016327"/>
              <a:gd name="connsiteY4" fmla="*/ 0 h 6877210"/>
              <a:gd name="connsiteX0" fmla="*/ 2023562 w 9042453"/>
              <a:gd name="connsiteY0" fmla="*/ 0 h 6877210"/>
              <a:gd name="connsiteX1" fmla="*/ 9042453 w 9042453"/>
              <a:gd name="connsiteY1" fmla="*/ 0 h 6877210"/>
              <a:gd name="connsiteX2" fmla="*/ 9016327 w 9042453"/>
              <a:gd name="connsiteY2" fmla="*/ 6877210 h 6877210"/>
              <a:gd name="connsiteX3" fmla="*/ 0 w 9042453"/>
              <a:gd name="connsiteY3" fmla="*/ 6877210 h 6877210"/>
              <a:gd name="connsiteX4" fmla="*/ 2023562 w 9042453"/>
              <a:gd name="connsiteY4" fmla="*/ 0 h 6877210"/>
              <a:gd name="connsiteX0" fmla="*/ 2023562 w 9042453"/>
              <a:gd name="connsiteY0" fmla="*/ 0 h 6877210"/>
              <a:gd name="connsiteX1" fmla="*/ 9042453 w 9042453"/>
              <a:gd name="connsiteY1" fmla="*/ 0 h 6877210"/>
              <a:gd name="connsiteX2" fmla="*/ 9033744 w 9042453"/>
              <a:gd name="connsiteY2" fmla="*/ 6877210 h 6877210"/>
              <a:gd name="connsiteX3" fmla="*/ 0 w 9042453"/>
              <a:gd name="connsiteY3" fmla="*/ 6877210 h 6877210"/>
              <a:gd name="connsiteX4" fmla="*/ 2023562 w 9042453"/>
              <a:gd name="connsiteY4" fmla="*/ 0 h 6877210"/>
              <a:gd name="connsiteX0" fmla="*/ 2023562 w 9044967"/>
              <a:gd name="connsiteY0" fmla="*/ 0 h 6877210"/>
              <a:gd name="connsiteX1" fmla="*/ 9042453 w 9044967"/>
              <a:gd name="connsiteY1" fmla="*/ 0 h 6877210"/>
              <a:gd name="connsiteX2" fmla="*/ 9042453 w 9044967"/>
              <a:gd name="connsiteY2" fmla="*/ 6868502 h 6877210"/>
              <a:gd name="connsiteX3" fmla="*/ 0 w 9044967"/>
              <a:gd name="connsiteY3" fmla="*/ 6877210 h 6877210"/>
              <a:gd name="connsiteX4" fmla="*/ 2023562 w 9044967"/>
              <a:gd name="connsiteY4" fmla="*/ 0 h 6877210"/>
              <a:gd name="connsiteX0" fmla="*/ 2014597 w 9036002"/>
              <a:gd name="connsiteY0" fmla="*/ 0 h 6868502"/>
              <a:gd name="connsiteX1" fmla="*/ 9033488 w 9036002"/>
              <a:gd name="connsiteY1" fmla="*/ 0 h 6868502"/>
              <a:gd name="connsiteX2" fmla="*/ 9033488 w 9036002"/>
              <a:gd name="connsiteY2" fmla="*/ 6868502 h 6868502"/>
              <a:gd name="connsiteX3" fmla="*/ 0 w 9036002"/>
              <a:gd name="connsiteY3" fmla="*/ 6850316 h 6868502"/>
              <a:gd name="connsiteX4" fmla="*/ 2014597 w 9036002"/>
              <a:gd name="connsiteY4" fmla="*/ 0 h 6868502"/>
              <a:gd name="connsiteX0" fmla="*/ 2014597 w 9033488"/>
              <a:gd name="connsiteY0" fmla="*/ 0 h 6850316"/>
              <a:gd name="connsiteX1" fmla="*/ 9033488 w 9033488"/>
              <a:gd name="connsiteY1" fmla="*/ 0 h 6850316"/>
              <a:gd name="connsiteX2" fmla="*/ 9024523 w 9033488"/>
              <a:gd name="connsiteY2" fmla="*/ 6841608 h 6850316"/>
              <a:gd name="connsiteX3" fmla="*/ 0 w 9033488"/>
              <a:gd name="connsiteY3" fmla="*/ 6850316 h 6850316"/>
              <a:gd name="connsiteX4" fmla="*/ 2014597 w 9033488"/>
              <a:gd name="connsiteY4" fmla="*/ 0 h 6850316"/>
              <a:gd name="connsiteX0" fmla="*/ 2023562 w 9042453"/>
              <a:gd name="connsiteY0" fmla="*/ 0 h 6859280"/>
              <a:gd name="connsiteX1" fmla="*/ 9042453 w 9042453"/>
              <a:gd name="connsiteY1" fmla="*/ 0 h 6859280"/>
              <a:gd name="connsiteX2" fmla="*/ 9033488 w 9042453"/>
              <a:gd name="connsiteY2" fmla="*/ 6841608 h 6859280"/>
              <a:gd name="connsiteX3" fmla="*/ 0 w 9042453"/>
              <a:gd name="connsiteY3" fmla="*/ 6859280 h 6859280"/>
              <a:gd name="connsiteX4" fmla="*/ 2023562 w 9042453"/>
              <a:gd name="connsiteY4" fmla="*/ 0 h 6859280"/>
              <a:gd name="connsiteX0" fmla="*/ 2023562 w 9042453"/>
              <a:gd name="connsiteY0" fmla="*/ 0 h 6859280"/>
              <a:gd name="connsiteX1" fmla="*/ 9042453 w 9042453"/>
              <a:gd name="connsiteY1" fmla="*/ 0 h 6859280"/>
              <a:gd name="connsiteX2" fmla="*/ 9033488 w 9042453"/>
              <a:gd name="connsiteY2" fmla="*/ 6850572 h 6859280"/>
              <a:gd name="connsiteX3" fmla="*/ 0 w 9042453"/>
              <a:gd name="connsiteY3" fmla="*/ 6859280 h 6859280"/>
              <a:gd name="connsiteX4" fmla="*/ 2023562 w 9042453"/>
              <a:gd name="connsiteY4" fmla="*/ 0 h 6859280"/>
              <a:gd name="connsiteX0" fmla="*/ 2023562 w 9042453"/>
              <a:gd name="connsiteY0" fmla="*/ 0 h 6868244"/>
              <a:gd name="connsiteX1" fmla="*/ 9042453 w 9042453"/>
              <a:gd name="connsiteY1" fmla="*/ 0 h 6868244"/>
              <a:gd name="connsiteX2" fmla="*/ 9033488 w 9042453"/>
              <a:gd name="connsiteY2" fmla="*/ 6850572 h 6868244"/>
              <a:gd name="connsiteX3" fmla="*/ 0 w 9042453"/>
              <a:gd name="connsiteY3" fmla="*/ 6868244 h 6868244"/>
              <a:gd name="connsiteX4" fmla="*/ 2023562 w 9042453"/>
              <a:gd name="connsiteY4" fmla="*/ 0 h 6868244"/>
              <a:gd name="connsiteX0" fmla="*/ 2023562 w 9042453"/>
              <a:gd name="connsiteY0" fmla="*/ 0 h 6868501"/>
              <a:gd name="connsiteX1" fmla="*/ 9042453 w 9042453"/>
              <a:gd name="connsiteY1" fmla="*/ 0 h 6868501"/>
              <a:gd name="connsiteX2" fmla="*/ 9015559 w 9042453"/>
              <a:gd name="connsiteY2" fmla="*/ 6868501 h 6868501"/>
              <a:gd name="connsiteX3" fmla="*/ 0 w 9042453"/>
              <a:gd name="connsiteY3" fmla="*/ 6868244 h 6868501"/>
              <a:gd name="connsiteX4" fmla="*/ 2023562 w 9042453"/>
              <a:gd name="connsiteY4" fmla="*/ 0 h 6868501"/>
              <a:gd name="connsiteX0" fmla="*/ 2023562 w 9042453"/>
              <a:gd name="connsiteY0" fmla="*/ 0 h 6868501"/>
              <a:gd name="connsiteX1" fmla="*/ 9042453 w 9042453"/>
              <a:gd name="connsiteY1" fmla="*/ 0 h 6868501"/>
              <a:gd name="connsiteX2" fmla="*/ 9024524 w 9042453"/>
              <a:gd name="connsiteY2" fmla="*/ 6868501 h 6868501"/>
              <a:gd name="connsiteX3" fmla="*/ 0 w 9042453"/>
              <a:gd name="connsiteY3" fmla="*/ 6868244 h 6868501"/>
              <a:gd name="connsiteX4" fmla="*/ 2023562 w 9042453"/>
              <a:gd name="connsiteY4" fmla="*/ 0 h 686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2453" h="6868501">
                <a:moveTo>
                  <a:pt x="2023562" y="0"/>
                </a:moveTo>
                <a:lnTo>
                  <a:pt x="9042453" y="0"/>
                </a:lnTo>
                <a:cubicBezTo>
                  <a:pt x="9033744" y="2292403"/>
                  <a:pt x="9033233" y="4576098"/>
                  <a:pt x="9024524" y="6868501"/>
                </a:cubicBezTo>
                <a:lnTo>
                  <a:pt x="0" y="6868244"/>
                </a:lnTo>
                <a:lnTo>
                  <a:pt x="2023562" y="0"/>
                </a:lnTo>
                <a:close/>
              </a:path>
            </a:pathLst>
          </a:custGeom>
          <a:solidFill>
            <a:srgbClr val="512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C11E9CE4-2E69-544B-991B-50672E695BA6}"/>
              </a:ext>
            </a:extLst>
          </p:cNvPr>
          <p:cNvSpPr>
            <a:spLocks noGrp="1"/>
          </p:cNvSpPr>
          <p:nvPr>
            <p:ph type="body" sz="quarter" idx="10" hasCustomPrompt="1"/>
          </p:nvPr>
        </p:nvSpPr>
        <p:spPr>
          <a:xfrm>
            <a:off x="6598739" y="1495564"/>
            <a:ext cx="4176837" cy="2335819"/>
          </a:xfrm>
          <a:prstGeom prst="rect">
            <a:avLst/>
          </a:prstGeom>
        </p:spPr>
        <p:txBody>
          <a:bodyPr/>
          <a:lstStyle>
            <a:lvl1pPr marL="0" indent="0" algn="r">
              <a:spcBef>
                <a:spcPts val="0"/>
              </a:spcBef>
              <a:buNone/>
              <a:defRPr sz="3500" baseline="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Statistics and Information—35 </a:t>
            </a:r>
            <a:r>
              <a:rPr lang="en-US" dirty="0" err="1"/>
              <a:t>pt</a:t>
            </a:r>
            <a:endParaRPr lang="en-US" dirty="0"/>
          </a:p>
        </p:txBody>
      </p:sp>
      <p:sp>
        <p:nvSpPr>
          <p:cNvPr id="11" name="Text Placeholder 13">
            <a:extLst>
              <a:ext uri="{FF2B5EF4-FFF2-40B4-BE49-F238E27FC236}">
                <a16:creationId xmlns:a16="http://schemas.microsoft.com/office/drawing/2014/main" id="{A7313C28-E54F-0048-93BF-A584C83B6CBB}"/>
              </a:ext>
            </a:extLst>
          </p:cNvPr>
          <p:cNvSpPr>
            <a:spLocks noGrp="1"/>
          </p:cNvSpPr>
          <p:nvPr>
            <p:ph type="body" sz="quarter" idx="13" hasCustomPrompt="1"/>
          </p:nvPr>
        </p:nvSpPr>
        <p:spPr>
          <a:xfrm>
            <a:off x="6598740" y="3942568"/>
            <a:ext cx="4176836" cy="141386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Additional Copy—16 </a:t>
            </a:r>
            <a:r>
              <a:rPr lang="en-US" dirty="0" err="1"/>
              <a:t>pt</a:t>
            </a:r>
            <a:endParaRPr lang="en-US" dirty="0"/>
          </a:p>
          <a:p>
            <a:pPr lvl="0"/>
            <a:endParaRPr lang="en-US" dirty="0"/>
          </a:p>
        </p:txBody>
      </p:sp>
      <p:sp>
        <p:nvSpPr>
          <p:cNvPr id="12" name="Picture Placeholder 11">
            <a:extLst>
              <a:ext uri="{FF2B5EF4-FFF2-40B4-BE49-F238E27FC236}">
                <a16:creationId xmlns:a16="http://schemas.microsoft.com/office/drawing/2014/main" id="{57A6369D-9D25-8D4C-AB29-0481058ECA34}"/>
              </a:ext>
            </a:extLst>
          </p:cNvPr>
          <p:cNvSpPr>
            <a:spLocks noGrp="1"/>
          </p:cNvSpPr>
          <p:nvPr>
            <p:ph type="pic" sz="quarter" idx="15"/>
          </p:nvPr>
        </p:nvSpPr>
        <p:spPr>
          <a:xfrm>
            <a:off x="0" y="1169892"/>
            <a:ext cx="6267610" cy="4521245"/>
          </a:xfrm>
          <a:prstGeom prst="rect">
            <a:avLst/>
          </a:prstGeom>
        </p:spPr>
        <p:txBody>
          <a:bodyPr/>
          <a:lstStyle>
            <a:lvl1pPr marL="0" indent="0">
              <a:buNone/>
              <a:defRPr/>
            </a:lvl1pPr>
          </a:lstStyle>
          <a:p>
            <a:endParaRPr lang="en-US" dirty="0"/>
          </a:p>
        </p:txBody>
      </p:sp>
      <p:sp>
        <p:nvSpPr>
          <p:cNvPr id="2" name="Date Placeholder 3">
            <a:extLst>
              <a:ext uri="{FF2B5EF4-FFF2-40B4-BE49-F238E27FC236}">
                <a16:creationId xmlns:a16="http://schemas.microsoft.com/office/drawing/2014/main" id="{0F1FE049-70F0-8D5B-A936-3DB4E2691AE9}"/>
              </a:ext>
            </a:extLst>
          </p:cNvPr>
          <p:cNvSpPr>
            <a:spLocks noGrp="1"/>
          </p:cNvSpPr>
          <p:nvPr>
            <p:ph type="dt" sz="half" idx="2"/>
          </p:nvPr>
        </p:nvSpPr>
        <p:spPr>
          <a:xfrm>
            <a:off x="1287296" y="6408493"/>
            <a:ext cx="1460667" cy="362838"/>
          </a:xfrm>
          <a:prstGeom prst="rect">
            <a:avLst/>
          </a:prstGeom>
        </p:spPr>
        <p:txBody>
          <a:bodyPr/>
          <a:lstStyle/>
          <a:p>
            <a:fld id="{F5287BDC-220D-4FD5-9E1B-DC9BCF00F2EE}" type="datetime1">
              <a:rPr lang="en-US" smtClean="0"/>
              <a:t>2/15/2025</a:t>
            </a:fld>
            <a:endParaRPr lang="en-US" dirty="0"/>
          </a:p>
        </p:txBody>
      </p:sp>
      <p:sp>
        <p:nvSpPr>
          <p:cNvPr id="3" name="Footer Placeholder 4">
            <a:extLst>
              <a:ext uri="{FF2B5EF4-FFF2-40B4-BE49-F238E27FC236}">
                <a16:creationId xmlns:a16="http://schemas.microsoft.com/office/drawing/2014/main" id="{2302283D-5EF2-B8AC-4D29-42FE5E2A933B}"/>
              </a:ext>
            </a:extLst>
          </p:cNvPr>
          <p:cNvSpPr>
            <a:spLocks noGrp="1"/>
          </p:cNvSpPr>
          <p:nvPr>
            <p:ph type="ftr" sz="quarter" idx="3"/>
          </p:nvPr>
        </p:nvSpPr>
        <p:spPr>
          <a:xfrm>
            <a:off x="5193102" y="6408493"/>
            <a:ext cx="3690548" cy="362838"/>
          </a:xfrm>
          <a:prstGeom prst="rect">
            <a:avLst/>
          </a:prstGeom>
        </p:spPr>
        <p:txBody>
          <a:bodyPr/>
          <a:lstStyle>
            <a:lvl1pPr>
              <a:defRPr>
                <a:solidFill>
                  <a:schemeClr val="bg1"/>
                </a:solidFill>
              </a:defRPr>
            </a:lvl1pPr>
          </a:lstStyle>
          <a:p>
            <a:r>
              <a:rPr lang="en-US"/>
              <a:t>Copyright © 2025 Carl M. Burnett</a:t>
            </a:r>
          </a:p>
        </p:txBody>
      </p:sp>
      <p:sp>
        <p:nvSpPr>
          <p:cNvPr id="4" name="Slide Number Placeholder 5">
            <a:extLst>
              <a:ext uri="{FF2B5EF4-FFF2-40B4-BE49-F238E27FC236}">
                <a16:creationId xmlns:a16="http://schemas.microsoft.com/office/drawing/2014/main" id="{18EF3554-7514-6D81-65E3-AB1B6034E7F5}"/>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bg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487084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REMARKS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F094EB5-9BD7-754E-B2D8-DECFAE890D36}"/>
              </a:ext>
            </a:extLst>
          </p:cNvPr>
          <p:cNvSpPr>
            <a:spLocks noGrp="1"/>
          </p:cNvSpPr>
          <p:nvPr>
            <p:ph type="pic" sz="quarter" idx="14"/>
          </p:nvPr>
        </p:nvSpPr>
        <p:spPr>
          <a:xfrm>
            <a:off x="-1" y="-3290"/>
            <a:ext cx="5076513" cy="6861290"/>
          </a:xfrm>
          <a:custGeom>
            <a:avLst/>
            <a:gdLst>
              <a:gd name="connsiteX0" fmla="*/ 0 w 5066646"/>
              <a:gd name="connsiteY0" fmla="*/ 1141378 h 6858000"/>
              <a:gd name="connsiteX1" fmla="*/ 4731621 w 5066646"/>
              <a:gd name="connsiteY1" fmla="*/ 1141378 h 6858000"/>
              <a:gd name="connsiteX2" fmla="*/ 3053639 w 5066646"/>
              <a:gd name="connsiteY2" fmla="*/ 6858000 h 6858000"/>
              <a:gd name="connsiteX3" fmla="*/ 0 w 5066646"/>
              <a:gd name="connsiteY3" fmla="*/ 6858000 h 6858000"/>
              <a:gd name="connsiteX4" fmla="*/ 0 w 5066646"/>
              <a:gd name="connsiteY4" fmla="*/ 0 h 6858000"/>
              <a:gd name="connsiteX5" fmla="*/ 5066646 w 5066646"/>
              <a:gd name="connsiteY5" fmla="*/ 0 h 6858000"/>
              <a:gd name="connsiteX6" fmla="*/ 4957222 w 5066646"/>
              <a:gd name="connsiteY6" fmla="*/ 372793 h 6858000"/>
              <a:gd name="connsiteX7" fmla="*/ 0 w 5066646"/>
              <a:gd name="connsiteY7" fmla="*/ 372793 h 6858000"/>
              <a:gd name="connsiteX0" fmla="*/ 0 w 5066646"/>
              <a:gd name="connsiteY0" fmla="*/ 1141378 h 6858000"/>
              <a:gd name="connsiteX1" fmla="*/ 4731621 w 5066646"/>
              <a:gd name="connsiteY1" fmla="*/ 1141378 h 6858000"/>
              <a:gd name="connsiteX2" fmla="*/ 3053639 w 5066646"/>
              <a:gd name="connsiteY2" fmla="*/ 6858000 h 6858000"/>
              <a:gd name="connsiteX3" fmla="*/ 0 w 5066646"/>
              <a:gd name="connsiteY3" fmla="*/ 6858000 h 6858000"/>
              <a:gd name="connsiteX4" fmla="*/ 0 w 5066646"/>
              <a:gd name="connsiteY4" fmla="*/ 1141378 h 6858000"/>
              <a:gd name="connsiteX5" fmla="*/ 0 w 5066646"/>
              <a:gd name="connsiteY5" fmla="*/ 0 h 6858000"/>
              <a:gd name="connsiteX6" fmla="*/ 5066646 w 5066646"/>
              <a:gd name="connsiteY6" fmla="*/ 0 h 6858000"/>
              <a:gd name="connsiteX7" fmla="*/ 4857469 w 5066646"/>
              <a:gd name="connsiteY7" fmla="*/ 701146 h 6858000"/>
              <a:gd name="connsiteX8" fmla="*/ 0 w 5066646"/>
              <a:gd name="connsiteY8" fmla="*/ 372793 h 6858000"/>
              <a:gd name="connsiteX9" fmla="*/ 0 w 5066646"/>
              <a:gd name="connsiteY9" fmla="*/ 0 h 6858000"/>
              <a:gd name="connsiteX0" fmla="*/ 0 w 5066646"/>
              <a:gd name="connsiteY0" fmla="*/ 1141378 h 6858000"/>
              <a:gd name="connsiteX1" fmla="*/ 4731621 w 5066646"/>
              <a:gd name="connsiteY1" fmla="*/ 1141378 h 6858000"/>
              <a:gd name="connsiteX2" fmla="*/ 3053639 w 5066646"/>
              <a:gd name="connsiteY2" fmla="*/ 6858000 h 6858000"/>
              <a:gd name="connsiteX3" fmla="*/ 0 w 5066646"/>
              <a:gd name="connsiteY3" fmla="*/ 6858000 h 6858000"/>
              <a:gd name="connsiteX4" fmla="*/ 0 w 5066646"/>
              <a:gd name="connsiteY4" fmla="*/ 1141378 h 6858000"/>
              <a:gd name="connsiteX5" fmla="*/ 0 w 5066646"/>
              <a:gd name="connsiteY5" fmla="*/ 0 h 6858000"/>
              <a:gd name="connsiteX6" fmla="*/ 5066646 w 5066646"/>
              <a:gd name="connsiteY6" fmla="*/ 0 h 6858000"/>
              <a:gd name="connsiteX7" fmla="*/ 4857469 w 5066646"/>
              <a:gd name="connsiteY7" fmla="*/ 701146 h 6858000"/>
              <a:gd name="connsiteX8" fmla="*/ 0 w 5066646"/>
              <a:gd name="connsiteY8" fmla="*/ 705302 h 6858000"/>
              <a:gd name="connsiteX9" fmla="*/ 0 w 5066646"/>
              <a:gd name="connsiteY9" fmla="*/ 0 h 6858000"/>
              <a:gd name="connsiteX0" fmla="*/ 0 w 5066646"/>
              <a:gd name="connsiteY0" fmla="*/ 1453853 h 6858000"/>
              <a:gd name="connsiteX1" fmla="*/ 4731621 w 5066646"/>
              <a:gd name="connsiteY1" fmla="*/ 1141378 h 6858000"/>
              <a:gd name="connsiteX2" fmla="*/ 3053639 w 5066646"/>
              <a:gd name="connsiteY2" fmla="*/ 6858000 h 6858000"/>
              <a:gd name="connsiteX3" fmla="*/ 0 w 5066646"/>
              <a:gd name="connsiteY3" fmla="*/ 6858000 h 6858000"/>
              <a:gd name="connsiteX4" fmla="*/ 0 w 5066646"/>
              <a:gd name="connsiteY4" fmla="*/ 1453853 h 6858000"/>
              <a:gd name="connsiteX5" fmla="*/ 0 w 5066646"/>
              <a:gd name="connsiteY5" fmla="*/ 0 h 6858000"/>
              <a:gd name="connsiteX6" fmla="*/ 5066646 w 5066646"/>
              <a:gd name="connsiteY6" fmla="*/ 0 h 6858000"/>
              <a:gd name="connsiteX7" fmla="*/ 4857469 w 5066646"/>
              <a:gd name="connsiteY7" fmla="*/ 701146 h 6858000"/>
              <a:gd name="connsiteX8" fmla="*/ 0 w 5066646"/>
              <a:gd name="connsiteY8" fmla="*/ 705302 h 6858000"/>
              <a:gd name="connsiteX9" fmla="*/ 0 w 5066646"/>
              <a:gd name="connsiteY9" fmla="*/ 0 h 6858000"/>
              <a:gd name="connsiteX0" fmla="*/ 0 w 5066646"/>
              <a:gd name="connsiteY0" fmla="*/ 1453853 h 6858000"/>
              <a:gd name="connsiteX1" fmla="*/ 4652680 w 5066646"/>
              <a:gd name="connsiteY1" fmla="*/ 1463720 h 6858000"/>
              <a:gd name="connsiteX2" fmla="*/ 3053639 w 5066646"/>
              <a:gd name="connsiteY2" fmla="*/ 6858000 h 6858000"/>
              <a:gd name="connsiteX3" fmla="*/ 0 w 5066646"/>
              <a:gd name="connsiteY3" fmla="*/ 6858000 h 6858000"/>
              <a:gd name="connsiteX4" fmla="*/ 0 w 5066646"/>
              <a:gd name="connsiteY4" fmla="*/ 1453853 h 6858000"/>
              <a:gd name="connsiteX5" fmla="*/ 0 w 5066646"/>
              <a:gd name="connsiteY5" fmla="*/ 0 h 6858000"/>
              <a:gd name="connsiteX6" fmla="*/ 5066646 w 5066646"/>
              <a:gd name="connsiteY6" fmla="*/ 0 h 6858000"/>
              <a:gd name="connsiteX7" fmla="*/ 4857469 w 5066646"/>
              <a:gd name="connsiteY7" fmla="*/ 701146 h 6858000"/>
              <a:gd name="connsiteX8" fmla="*/ 0 w 5066646"/>
              <a:gd name="connsiteY8" fmla="*/ 705302 h 6858000"/>
              <a:gd name="connsiteX9" fmla="*/ 0 w 5066646"/>
              <a:gd name="connsiteY9" fmla="*/ 0 h 6858000"/>
              <a:gd name="connsiteX0" fmla="*/ 0 w 5066646"/>
              <a:gd name="connsiteY0" fmla="*/ 1453853 h 6858000"/>
              <a:gd name="connsiteX1" fmla="*/ 4642812 w 5066646"/>
              <a:gd name="connsiteY1" fmla="*/ 1463720 h 6858000"/>
              <a:gd name="connsiteX2" fmla="*/ 3053639 w 5066646"/>
              <a:gd name="connsiteY2" fmla="*/ 6858000 h 6858000"/>
              <a:gd name="connsiteX3" fmla="*/ 0 w 5066646"/>
              <a:gd name="connsiteY3" fmla="*/ 6858000 h 6858000"/>
              <a:gd name="connsiteX4" fmla="*/ 0 w 5066646"/>
              <a:gd name="connsiteY4" fmla="*/ 1453853 h 6858000"/>
              <a:gd name="connsiteX5" fmla="*/ 0 w 5066646"/>
              <a:gd name="connsiteY5" fmla="*/ 0 h 6858000"/>
              <a:gd name="connsiteX6" fmla="*/ 5066646 w 5066646"/>
              <a:gd name="connsiteY6" fmla="*/ 0 h 6858000"/>
              <a:gd name="connsiteX7" fmla="*/ 4857469 w 5066646"/>
              <a:gd name="connsiteY7" fmla="*/ 701146 h 6858000"/>
              <a:gd name="connsiteX8" fmla="*/ 0 w 5066646"/>
              <a:gd name="connsiteY8" fmla="*/ 705302 h 6858000"/>
              <a:gd name="connsiteX9" fmla="*/ 0 w 5066646"/>
              <a:gd name="connsiteY9" fmla="*/ 0 h 6858000"/>
              <a:gd name="connsiteX0" fmla="*/ 0 w 5073224"/>
              <a:gd name="connsiteY0" fmla="*/ 1453853 h 6858000"/>
              <a:gd name="connsiteX1" fmla="*/ 4642812 w 5073224"/>
              <a:gd name="connsiteY1" fmla="*/ 1463720 h 6858000"/>
              <a:gd name="connsiteX2" fmla="*/ 3053639 w 5073224"/>
              <a:gd name="connsiteY2" fmla="*/ 6858000 h 6858000"/>
              <a:gd name="connsiteX3" fmla="*/ 0 w 5073224"/>
              <a:gd name="connsiteY3" fmla="*/ 6858000 h 6858000"/>
              <a:gd name="connsiteX4" fmla="*/ 0 w 5073224"/>
              <a:gd name="connsiteY4" fmla="*/ 1453853 h 6858000"/>
              <a:gd name="connsiteX5" fmla="*/ 0 w 5073224"/>
              <a:gd name="connsiteY5" fmla="*/ 0 h 6858000"/>
              <a:gd name="connsiteX6" fmla="*/ 5073224 w 5073224"/>
              <a:gd name="connsiteY6" fmla="*/ 3289 h 6858000"/>
              <a:gd name="connsiteX7" fmla="*/ 4857469 w 5073224"/>
              <a:gd name="connsiteY7" fmla="*/ 701146 h 6858000"/>
              <a:gd name="connsiteX8" fmla="*/ 0 w 5073224"/>
              <a:gd name="connsiteY8" fmla="*/ 705302 h 6858000"/>
              <a:gd name="connsiteX9" fmla="*/ 0 w 5073224"/>
              <a:gd name="connsiteY9" fmla="*/ 0 h 6858000"/>
              <a:gd name="connsiteX0" fmla="*/ 0 w 5073224"/>
              <a:gd name="connsiteY0" fmla="*/ 1453853 h 6858000"/>
              <a:gd name="connsiteX1" fmla="*/ 4642812 w 5073224"/>
              <a:gd name="connsiteY1" fmla="*/ 1463720 h 6858000"/>
              <a:gd name="connsiteX2" fmla="*/ 3053639 w 5073224"/>
              <a:gd name="connsiteY2" fmla="*/ 6858000 h 6858000"/>
              <a:gd name="connsiteX3" fmla="*/ 0 w 5073224"/>
              <a:gd name="connsiteY3" fmla="*/ 6858000 h 6858000"/>
              <a:gd name="connsiteX4" fmla="*/ 0 w 5073224"/>
              <a:gd name="connsiteY4" fmla="*/ 1453853 h 6858000"/>
              <a:gd name="connsiteX5" fmla="*/ 0 w 5073224"/>
              <a:gd name="connsiteY5" fmla="*/ 0 h 6858000"/>
              <a:gd name="connsiteX6" fmla="*/ 5073224 w 5073224"/>
              <a:gd name="connsiteY6" fmla="*/ 3289 h 6858000"/>
              <a:gd name="connsiteX7" fmla="*/ 4873915 w 5073224"/>
              <a:gd name="connsiteY7" fmla="*/ 701146 h 6858000"/>
              <a:gd name="connsiteX8" fmla="*/ 0 w 5073224"/>
              <a:gd name="connsiteY8" fmla="*/ 705302 h 6858000"/>
              <a:gd name="connsiteX9" fmla="*/ 0 w 5073224"/>
              <a:gd name="connsiteY9" fmla="*/ 0 h 6858000"/>
              <a:gd name="connsiteX0" fmla="*/ 0 w 5076513"/>
              <a:gd name="connsiteY0" fmla="*/ 1457143 h 6861290"/>
              <a:gd name="connsiteX1" fmla="*/ 4642812 w 5076513"/>
              <a:gd name="connsiteY1" fmla="*/ 1467010 h 6861290"/>
              <a:gd name="connsiteX2" fmla="*/ 3053639 w 5076513"/>
              <a:gd name="connsiteY2" fmla="*/ 6861290 h 6861290"/>
              <a:gd name="connsiteX3" fmla="*/ 0 w 5076513"/>
              <a:gd name="connsiteY3" fmla="*/ 6861290 h 6861290"/>
              <a:gd name="connsiteX4" fmla="*/ 0 w 5076513"/>
              <a:gd name="connsiteY4" fmla="*/ 1457143 h 6861290"/>
              <a:gd name="connsiteX5" fmla="*/ 0 w 5076513"/>
              <a:gd name="connsiteY5" fmla="*/ 3290 h 6861290"/>
              <a:gd name="connsiteX6" fmla="*/ 5076513 w 5076513"/>
              <a:gd name="connsiteY6" fmla="*/ 0 h 6861290"/>
              <a:gd name="connsiteX7" fmla="*/ 4873915 w 5076513"/>
              <a:gd name="connsiteY7" fmla="*/ 704436 h 6861290"/>
              <a:gd name="connsiteX8" fmla="*/ 0 w 5076513"/>
              <a:gd name="connsiteY8" fmla="*/ 708592 h 6861290"/>
              <a:gd name="connsiteX9" fmla="*/ 0 w 5076513"/>
              <a:gd name="connsiteY9" fmla="*/ 3290 h 6861290"/>
              <a:gd name="connsiteX0" fmla="*/ 0 w 5076513"/>
              <a:gd name="connsiteY0" fmla="*/ 1457143 h 6861290"/>
              <a:gd name="connsiteX1" fmla="*/ 4642812 w 5076513"/>
              <a:gd name="connsiteY1" fmla="*/ 1469989 h 6861290"/>
              <a:gd name="connsiteX2" fmla="*/ 3053639 w 5076513"/>
              <a:gd name="connsiteY2" fmla="*/ 6861290 h 6861290"/>
              <a:gd name="connsiteX3" fmla="*/ 0 w 5076513"/>
              <a:gd name="connsiteY3" fmla="*/ 6861290 h 6861290"/>
              <a:gd name="connsiteX4" fmla="*/ 0 w 5076513"/>
              <a:gd name="connsiteY4" fmla="*/ 1457143 h 6861290"/>
              <a:gd name="connsiteX5" fmla="*/ 0 w 5076513"/>
              <a:gd name="connsiteY5" fmla="*/ 3290 h 6861290"/>
              <a:gd name="connsiteX6" fmla="*/ 5076513 w 5076513"/>
              <a:gd name="connsiteY6" fmla="*/ 0 h 6861290"/>
              <a:gd name="connsiteX7" fmla="*/ 4873915 w 5076513"/>
              <a:gd name="connsiteY7" fmla="*/ 704436 h 6861290"/>
              <a:gd name="connsiteX8" fmla="*/ 0 w 5076513"/>
              <a:gd name="connsiteY8" fmla="*/ 708592 h 6861290"/>
              <a:gd name="connsiteX9" fmla="*/ 0 w 5076513"/>
              <a:gd name="connsiteY9" fmla="*/ 3290 h 686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6513" h="6861290">
                <a:moveTo>
                  <a:pt x="0" y="1457143"/>
                </a:moveTo>
                <a:lnTo>
                  <a:pt x="4642812" y="1469989"/>
                </a:lnTo>
                <a:lnTo>
                  <a:pt x="3053639" y="6861290"/>
                </a:lnTo>
                <a:lnTo>
                  <a:pt x="0" y="6861290"/>
                </a:lnTo>
                <a:lnTo>
                  <a:pt x="0" y="1457143"/>
                </a:lnTo>
                <a:close/>
                <a:moveTo>
                  <a:pt x="0" y="3290"/>
                </a:moveTo>
                <a:lnTo>
                  <a:pt x="5076513" y="0"/>
                </a:lnTo>
                <a:lnTo>
                  <a:pt x="4873915" y="704436"/>
                </a:lnTo>
                <a:lnTo>
                  <a:pt x="0" y="708592"/>
                </a:lnTo>
                <a:lnTo>
                  <a:pt x="0" y="3290"/>
                </a:lnTo>
                <a:close/>
              </a:path>
            </a:pathLst>
          </a:custGeom>
        </p:spPr>
        <p:txBody>
          <a:bodyPr wrap="square">
            <a:noAutofit/>
          </a:bodyPr>
          <a:lstStyle>
            <a:lvl1pPr marL="0" indent="0">
              <a:buNone/>
              <a:defRPr/>
            </a:lvl1pPr>
          </a:lstStyle>
          <a:p>
            <a:endParaRPr lang="en-US" dirty="0"/>
          </a:p>
        </p:txBody>
      </p:sp>
      <p:sp>
        <p:nvSpPr>
          <p:cNvPr id="11" name="Text Placeholder 13">
            <a:extLst>
              <a:ext uri="{FF2B5EF4-FFF2-40B4-BE49-F238E27FC236}">
                <a16:creationId xmlns:a16="http://schemas.microsoft.com/office/drawing/2014/main" id="{99CA49A6-A828-F740-B22D-0D444BFC3298}"/>
              </a:ext>
            </a:extLst>
          </p:cNvPr>
          <p:cNvSpPr>
            <a:spLocks noGrp="1"/>
          </p:cNvSpPr>
          <p:nvPr>
            <p:ph type="body" sz="quarter" idx="13" hasCustomPrompt="1"/>
          </p:nvPr>
        </p:nvSpPr>
        <p:spPr>
          <a:xfrm>
            <a:off x="4827887" y="2643309"/>
            <a:ext cx="5893901" cy="266379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a:p>
            <a:pPr lvl="0"/>
            <a:endParaRPr lang="en-US" dirty="0"/>
          </a:p>
        </p:txBody>
      </p:sp>
      <p:sp>
        <p:nvSpPr>
          <p:cNvPr id="12" name="Text Placeholder 13">
            <a:extLst>
              <a:ext uri="{FF2B5EF4-FFF2-40B4-BE49-F238E27FC236}">
                <a16:creationId xmlns:a16="http://schemas.microsoft.com/office/drawing/2014/main" id="{7836C233-5619-A941-B91C-51903622D1EB}"/>
              </a:ext>
            </a:extLst>
          </p:cNvPr>
          <p:cNvSpPr>
            <a:spLocks noGrp="1"/>
          </p:cNvSpPr>
          <p:nvPr>
            <p:ph type="body" sz="quarter" idx="15" hasCustomPrompt="1"/>
          </p:nvPr>
        </p:nvSpPr>
        <p:spPr>
          <a:xfrm>
            <a:off x="4824462" y="1977136"/>
            <a:ext cx="5897326" cy="55235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rgbClr val="51237F"/>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SUBHEAD—22 PT</a:t>
            </a:r>
          </a:p>
        </p:txBody>
      </p:sp>
      <p:sp>
        <p:nvSpPr>
          <p:cNvPr id="8" name="Rectangle 7">
            <a:extLst>
              <a:ext uri="{FF2B5EF4-FFF2-40B4-BE49-F238E27FC236}">
                <a16:creationId xmlns:a16="http://schemas.microsoft.com/office/drawing/2014/main" id="{299D6204-2C97-7845-9EC7-30A818506905}"/>
              </a:ext>
            </a:extLst>
          </p:cNvPr>
          <p:cNvSpPr/>
          <p:nvPr userDrawn="1"/>
        </p:nvSpPr>
        <p:spPr bwMode="auto">
          <a:xfrm>
            <a:off x="1" y="696643"/>
            <a:ext cx="9801224" cy="768585"/>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3" name="Text Placeholder 11">
            <a:extLst>
              <a:ext uri="{FF2B5EF4-FFF2-40B4-BE49-F238E27FC236}">
                <a16:creationId xmlns:a16="http://schemas.microsoft.com/office/drawing/2014/main" id="{60EEC1D5-9AF9-6B48-80B4-DBD34AFECB5E}"/>
              </a:ext>
            </a:extLst>
          </p:cNvPr>
          <p:cNvSpPr>
            <a:spLocks noGrp="1"/>
          </p:cNvSpPr>
          <p:nvPr>
            <p:ph type="body" sz="quarter" idx="10" hasCustomPrompt="1"/>
          </p:nvPr>
        </p:nvSpPr>
        <p:spPr>
          <a:xfrm>
            <a:off x="1568502" y="792527"/>
            <a:ext cx="8070798" cy="540955"/>
          </a:xfrm>
          <a:prstGeom prst="rect">
            <a:avLst/>
          </a:prstGeom>
        </p:spPr>
        <p:txBody>
          <a:bodyPr/>
          <a:lstStyle>
            <a:lvl1pPr marL="0" indent="0" algn="r">
              <a:spcBef>
                <a:spcPts val="0"/>
              </a:spcBef>
              <a:buNone/>
              <a:defRPr sz="3500" baseline="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Closing Remarks Title—35 </a:t>
            </a:r>
            <a:r>
              <a:rPr lang="en-US" dirty="0" err="1"/>
              <a:t>pt</a:t>
            </a:r>
            <a:endParaRPr lang="en-US" dirty="0"/>
          </a:p>
        </p:txBody>
      </p:sp>
      <p:sp>
        <p:nvSpPr>
          <p:cNvPr id="2" name="Date Placeholder 3">
            <a:extLst>
              <a:ext uri="{FF2B5EF4-FFF2-40B4-BE49-F238E27FC236}">
                <a16:creationId xmlns:a16="http://schemas.microsoft.com/office/drawing/2014/main" id="{7BEF7F6B-A3E0-5991-165F-AD4843DDBDAD}"/>
              </a:ext>
            </a:extLst>
          </p:cNvPr>
          <p:cNvSpPr>
            <a:spLocks noGrp="1"/>
          </p:cNvSpPr>
          <p:nvPr>
            <p:ph type="dt" sz="half" idx="2"/>
          </p:nvPr>
        </p:nvSpPr>
        <p:spPr>
          <a:xfrm>
            <a:off x="1287296" y="6408493"/>
            <a:ext cx="1460667" cy="362838"/>
          </a:xfrm>
          <a:prstGeom prst="rect">
            <a:avLst/>
          </a:prstGeom>
        </p:spPr>
        <p:txBody>
          <a:bodyPr/>
          <a:lstStyle/>
          <a:p>
            <a:fld id="{E8004611-5A41-48E8-8402-5FB30C4960AD}" type="datetime1">
              <a:rPr lang="en-US" smtClean="0"/>
              <a:t>2/15/2025</a:t>
            </a:fld>
            <a:endParaRPr lang="en-US" dirty="0"/>
          </a:p>
        </p:txBody>
      </p:sp>
      <p:sp>
        <p:nvSpPr>
          <p:cNvPr id="3" name="Footer Placeholder 4">
            <a:extLst>
              <a:ext uri="{FF2B5EF4-FFF2-40B4-BE49-F238E27FC236}">
                <a16:creationId xmlns:a16="http://schemas.microsoft.com/office/drawing/2014/main" id="{F5B1EADD-357A-BAE9-B3B2-FC8573CB8F9C}"/>
              </a:ext>
            </a:extLst>
          </p:cNvPr>
          <p:cNvSpPr>
            <a:spLocks noGrp="1"/>
          </p:cNvSpPr>
          <p:nvPr>
            <p:ph type="ftr" sz="quarter" idx="3"/>
          </p:nvPr>
        </p:nvSpPr>
        <p:spPr>
          <a:xfrm>
            <a:off x="6497223" y="6408493"/>
            <a:ext cx="3492166" cy="362838"/>
          </a:xfrm>
          <a:prstGeom prst="rect">
            <a:avLst/>
          </a:prstGeom>
        </p:spPr>
        <p:txBody>
          <a:bodyPr/>
          <a:lstStyle>
            <a:lvl1pPr>
              <a:defRPr>
                <a:solidFill>
                  <a:schemeClr val="tx1"/>
                </a:solidFill>
              </a:defRPr>
            </a:lvl1pPr>
          </a:lstStyle>
          <a:p>
            <a:r>
              <a:rPr lang="en-US"/>
              <a:t>Copyright © 2025 Carl M. Burnett</a:t>
            </a:r>
          </a:p>
        </p:txBody>
      </p:sp>
      <p:sp>
        <p:nvSpPr>
          <p:cNvPr id="4" name="Slide Number Placeholder 5">
            <a:extLst>
              <a:ext uri="{FF2B5EF4-FFF2-40B4-BE49-F238E27FC236}">
                <a16:creationId xmlns:a16="http://schemas.microsoft.com/office/drawing/2014/main" id="{A4D2120E-C13C-F732-FF36-06F2991910A9}"/>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tx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462315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 LOGO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187B66-D5F6-D64B-9CB4-DAC6532D1FFC}"/>
              </a:ext>
            </a:extLst>
          </p:cNvPr>
          <p:cNvSpPr/>
          <p:nvPr userDrawn="1"/>
        </p:nvSpPr>
        <p:spPr bwMode="auto">
          <a:xfrm>
            <a:off x="0" y="0"/>
            <a:ext cx="12192000" cy="6858000"/>
          </a:xfrm>
          <a:prstGeom prst="rect">
            <a:avLst/>
          </a:prstGeom>
          <a:solidFill>
            <a:srgbClr val="51237F"/>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4" name="Picture 3">
            <a:extLst>
              <a:ext uri="{FF2B5EF4-FFF2-40B4-BE49-F238E27FC236}">
                <a16:creationId xmlns:a16="http://schemas.microsoft.com/office/drawing/2014/main" id="{9AD08725-46AD-3B49-A4A1-32742FDB1CDF}"/>
              </a:ext>
            </a:extLst>
          </p:cNvPr>
          <p:cNvPicPr>
            <a:picLocks noChangeAspect="1"/>
          </p:cNvPicPr>
          <p:nvPr userDrawn="1"/>
        </p:nvPicPr>
        <p:blipFill>
          <a:blip r:embed="rId2"/>
          <a:stretch>
            <a:fillRect/>
          </a:stretch>
        </p:blipFill>
        <p:spPr>
          <a:xfrm>
            <a:off x="4172589" y="3116712"/>
            <a:ext cx="3846821" cy="624575"/>
          </a:xfrm>
          <a:prstGeom prst="rect">
            <a:avLst/>
          </a:prstGeom>
        </p:spPr>
      </p:pic>
    </p:spTree>
    <p:extLst>
      <p:ext uri="{BB962C8B-B14F-4D97-AF65-F5344CB8AC3E}">
        <p14:creationId xmlns:p14="http://schemas.microsoft.com/office/powerpoint/2010/main" val="946433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INFORMATION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AE7EE89-28BD-1541-9569-17C640BEB308}"/>
              </a:ext>
            </a:extLst>
          </p:cNvPr>
          <p:cNvSpPr/>
          <p:nvPr userDrawn="1"/>
        </p:nvSpPr>
        <p:spPr>
          <a:xfrm>
            <a:off x="5229411" y="-25633"/>
            <a:ext cx="6983833" cy="6890890"/>
          </a:xfrm>
          <a:custGeom>
            <a:avLst/>
            <a:gdLst>
              <a:gd name="connsiteX0" fmla="*/ 2020901 w 5985862"/>
              <a:gd name="connsiteY0" fmla="*/ 38420 h 6923314"/>
              <a:gd name="connsiteX1" fmla="*/ 0 w 5985862"/>
              <a:gd name="connsiteY1" fmla="*/ 6923314 h 6923314"/>
              <a:gd name="connsiteX2" fmla="*/ 5985862 w 5985862"/>
              <a:gd name="connsiteY2" fmla="*/ 6900262 h 6923314"/>
              <a:gd name="connsiteX3" fmla="*/ 5970494 w 5985862"/>
              <a:gd name="connsiteY3" fmla="*/ 0 h 6923314"/>
              <a:gd name="connsiteX4" fmla="*/ 2020901 w 5985862"/>
              <a:gd name="connsiteY4" fmla="*/ 38420 h 6923314"/>
              <a:gd name="connsiteX0" fmla="*/ 1052712 w 5985862"/>
              <a:gd name="connsiteY0" fmla="*/ 44396 h 6923314"/>
              <a:gd name="connsiteX1" fmla="*/ 0 w 5985862"/>
              <a:gd name="connsiteY1" fmla="*/ 6923314 h 6923314"/>
              <a:gd name="connsiteX2" fmla="*/ 5985862 w 5985862"/>
              <a:gd name="connsiteY2" fmla="*/ 6900262 h 6923314"/>
              <a:gd name="connsiteX3" fmla="*/ 5970494 w 5985862"/>
              <a:gd name="connsiteY3" fmla="*/ 0 h 6923314"/>
              <a:gd name="connsiteX4" fmla="*/ 1052712 w 5985862"/>
              <a:gd name="connsiteY4" fmla="*/ 44396 h 6923314"/>
              <a:gd name="connsiteX0" fmla="*/ 2044806 w 6977956"/>
              <a:gd name="connsiteY0" fmla="*/ 44396 h 6911361"/>
              <a:gd name="connsiteX1" fmla="*/ 0 w 6977956"/>
              <a:gd name="connsiteY1" fmla="*/ 6911361 h 6911361"/>
              <a:gd name="connsiteX2" fmla="*/ 6977956 w 6977956"/>
              <a:gd name="connsiteY2" fmla="*/ 6900262 h 6911361"/>
              <a:gd name="connsiteX3" fmla="*/ 6962588 w 6977956"/>
              <a:gd name="connsiteY3" fmla="*/ 0 h 6911361"/>
              <a:gd name="connsiteX4" fmla="*/ 2044806 w 6977956"/>
              <a:gd name="connsiteY4" fmla="*/ 44396 h 6911361"/>
              <a:gd name="connsiteX0" fmla="*/ 2044806 w 6984121"/>
              <a:gd name="connsiteY0" fmla="*/ 23925 h 6890890"/>
              <a:gd name="connsiteX1" fmla="*/ 0 w 6984121"/>
              <a:gd name="connsiteY1" fmla="*/ 6890890 h 6890890"/>
              <a:gd name="connsiteX2" fmla="*/ 6977956 w 6984121"/>
              <a:gd name="connsiteY2" fmla="*/ 6879791 h 6890890"/>
              <a:gd name="connsiteX3" fmla="*/ 6983059 w 6984121"/>
              <a:gd name="connsiteY3" fmla="*/ 0 h 6890890"/>
              <a:gd name="connsiteX4" fmla="*/ 2044806 w 6984121"/>
              <a:gd name="connsiteY4" fmla="*/ 23925 h 6890890"/>
              <a:gd name="connsiteX0" fmla="*/ 2044806 w 6983833"/>
              <a:gd name="connsiteY0" fmla="*/ 23925 h 6890890"/>
              <a:gd name="connsiteX1" fmla="*/ 0 w 6983833"/>
              <a:gd name="connsiteY1" fmla="*/ 6890890 h 6890890"/>
              <a:gd name="connsiteX2" fmla="*/ 6971133 w 6983833"/>
              <a:gd name="connsiteY2" fmla="*/ 6886615 h 6890890"/>
              <a:gd name="connsiteX3" fmla="*/ 6983059 w 6983833"/>
              <a:gd name="connsiteY3" fmla="*/ 0 h 6890890"/>
              <a:gd name="connsiteX4" fmla="*/ 2044806 w 6983833"/>
              <a:gd name="connsiteY4" fmla="*/ 23925 h 689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833" h="6890890">
                <a:moveTo>
                  <a:pt x="2044806" y="23925"/>
                </a:moveTo>
                <a:lnTo>
                  <a:pt x="0" y="6890890"/>
                </a:lnTo>
                <a:lnTo>
                  <a:pt x="6971133" y="6886615"/>
                </a:lnTo>
                <a:cubicBezTo>
                  <a:pt x="6966010" y="4586528"/>
                  <a:pt x="6988182" y="2300087"/>
                  <a:pt x="6983059" y="0"/>
                </a:cubicBezTo>
                <a:lnTo>
                  <a:pt x="2044806" y="23925"/>
                </a:lnTo>
                <a:close/>
              </a:path>
            </a:pathLst>
          </a:custGeom>
          <a:solidFill>
            <a:srgbClr val="512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82898064-993C-6A4C-9A17-D20E6E79F882}"/>
              </a:ext>
            </a:extLst>
          </p:cNvPr>
          <p:cNvSpPr>
            <a:spLocks noGrp="1"/>
          </p:cNvSpPr>
          <p:nvPr>
            <p:ph type="pic" sz="quarter" idx="14"/>
          </p:nvPr>
        </p:nvSpPr>
        <p:spPr>
          <a:xfrm>
            <a:off x="-2" y="0"/>
            <a:ext cx="7281904" cy="6858000"/>
          </a:xfrm>
          <a:custGeom>
            <a:avLst/>
            <a:gdLst>
              <a:gd name="connsiteX0" fmla="*/ 0 w 8240152"/>
              <a:gd name="connsiteY0" fmla="*/ 0 h 6858000"/>
              <a:gd name="connsiteX1" fmla="*/ 8240152 w 8240152"/>
              <a:gd name="connsiteY1" fmla="*/ 0 h 6858000"/>
              <a:gd name="connsiteX2" fmla="*/ 6227145 w 8240152"/>
              <a:gd name="connsiteY2" fmla="*/ 6858000 h 6858000"/>
              <a:gd name="connsiteX3" fmla="*/ 0 w 8240152"/>
              <a:gd name="connsiteY3" fmla="*/ 6858000 h 6858000"/>
              <a:gd name="connsiteX0" fmla="*/ 0 w 7257359"/>
              <a:gd name="connsiteY0" fmla="*/ 0 h 6858000"/>
              <a:gd name="connsiteX1" fmla="*/ 7257359 w 7257359"/>
              <a:gd name="connsiteY1" fmla="*/ 0 h 6858000"/>
              <a:gd name="connsiteX2" fmla="*/ 6227145 w 7257359"/>
              <a:gd name="connsiteY2" fmla="*/ 6858000 h 6858000"/>
              <a:gd name="connsiteX3" fmla="*/ 0 w 7257359"/>
              <a:gd name="connsiteY3" fmla="*/ 6858000 h 6858000"/>
              <a:gd name="connsiteX4" fmla="*/ 0 w 7257359"/>
              <a:gd name="connsiteY4" fmla="*/ 0 h 6858000"/>
              <a:gd name="connsiteX0" fmla="*/ 0 w 7257359"/>
              <a:gd name="connsiteY0" fmla="*/ 0 h 6858000"/>
              <a:gd name="connsiteX1" fmla="*/ 7257359 w 7257359"/>
              <a:gd name="connsiteY1" fmla="*/ 0 h 6858000"/>
              <a:gd name="connsiteX2" fmla="*/ 5226483 w 7257359"/>
              <a:gd name="connsiteY2" fmla="*/ 6858000 h 6858000"/>
              <a:gd name="connsiteX3" fmla="*/ 0 w 7257359"/>
              <a:gd name="connsiteY3" fmla="*/ 6858000 h 6858000"/>
              <a:gd name="connsiteX4" fmla="*/ 0 w 725735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7359" h="6858000">
                <a:moveTo>
                  <a:pt x="0" y="0"/>
                </a:moveTo>
                <a:lnTo>
                  <a:pt x="7257359" y="0"/>
                </a:lnTo>
                <a:lnTo>
                  <a:pt x="5226483" y="6858000"/>
                </a:lnTo>
                <a:lnTo>
                  <a:pt x="0" y="6858000"/>
                </a:lnTo>
                <a:lnTo>
                  <a:pt x="0" y="0"/>
                </a:lnTo>
                <a:close/>
              </a:path>
            </a:pathLst>
          </a:custGeom>
        </p:spPr>
        <p:txBody>
          <a:bodyPr wrap="square">
            <a:noAutofit/>
          </a:bodyPr>
          <a:lstStyle>
            <a:lvl1pPr marL="0" indent="0">
              <a:buNone/>
              <a:defRPr/>
            </a:lvl1pPr>
          </a:lstStyle>
          <a:p>
            <a:endParaRPr lang="en-US" dirty="0"/>
          </a:p>
        </p:txBody>
      </p:sp>
      <p:sp>
        <p:nvSpPr>
          <p:cNvPr id="9" name="Picture Placeholder 11">
            <a:extLst>
              <a:ext uri="{FF2B5EF4-FFF2-40B4-BE49-F238E27FC236}">
                <a16:creationId xmlns:a16="http://schemas.microsoft.com/office/drawing/2014/main" id="{B7E77073-A7A1-C84E-B478-13F9620196AC}"/>
              </a:ext>
            </a:extLst>
          </p:cNvPr>
          <p:cNvSpPr>
            <a:spLocks noGrp="1"/>
          </p:cNvSpPr>
          <p:nvPr>
            <p:ph type="pic" sz="quarter" idx="15"/>
          </p:nvPr>
        </p:nvSpPr>
        <p:spPr>
          <a:xfrm>
            <a:off x="9072514" y="2922495"/>
            <a:ext cx="1564633" cy="1571383"/>
          </a:xfrm>
          <a:prstGeom prst="rect">
            <a:avLst/>
          </a:prstGeom>
        </p:spPr>
        <p:txBody>
          <a:bodyPr/>
          <a:lstStyle>
            <a:lvl1pPr marL="0" indent="0">
              <a:buNone/>
              <a:defRPr/>
            </a:lvl1pPr>
          </a:lstStyle>
          <a:p>
            <a:endParaRPr lang="en-US" dirty="0"/>
          </a:p>
        </p:txBody>
      </p:sp>
      <p:sp>
        <p:nvSpPr>
          <p:cNvPr id="10" name="Text Placeholder 13">
            <a:extLst>
              <a:ext uri="{FF2B5EF4-FFF2-40B4-BE49-F238E27FC236}">
                <a16:creationId xmlns:a16="http://schemas.microsoft.com/office/drawing/2014/main" id="{C767186E-4F19-9849-98AA-329A935039AC}"/>
              </a:ext>
            </a:extLst>
          </p:cNvPr>
          <p:cNvSpPr>
            <a:spLocks noGrp="1"/>
          </p:cNvSpPr>
          <p:nvPr>
            <p:ph type="body" sz="quarter" idx="13" hasCustomPrompt="1"/>
          </p:nvPr>
        </p:nvSpPr>
        <p:spPr>
          <a:xfrm>
            <a:off x="7252447" y="4703908"/>
            <a:ext cx="3487977" cy="457434"/>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PRESENTER NAME—20 PT</a:t>
            </a:r>
          </a:p>
          <a:p>
            <a:pPr lvl="0"/>
            <a:endParaRPr lang="en-US" dirty="0"/>
          </a:p>
        </p:txBody>
      </p:sp>
      <p:sp>
        <p:nvSpPr>
          <p:cNvPr id="11" name="Text Placeholder 13">
            <a:extLst>
              <a:ext uri="{FF2B5EF4-FFF2-40B4-BE49-F238E27FC236}">
                <a16:creationId xmlns:a16="http://schemas.microsoft.com/office/drawing/2014/main" id="{48EC5F77-5381-5246-A26E-7EE3823D64FF}"/>
              </a:ext>
            </a:extLst>
          </p:cNvPr>
          <p:cNvSpPr>
            <a:spLocks noGrp="1"/>
          </p:cNvSpPr>
          <p:nvPr>
            <p:ph type="body" sz="quarter" idx="16" hasCustomPrompt="1"/>
          </p:nvPr>
        </p:nvSpPr>
        <p:spPr>
          <a:xfrm>
            <a:off x="7252447" y="5260882"/>
            <a:ext cx="3487977" cy="457434"/>
          </a:xfrm>
          <a:prstGeom prst="rect">
            <a:avLst/>
          </a:prstGeom>
        </p:spPr>
        <p:txBody>
          <a:bodyPr/>
          <a:lstStyle>
            <a:lvl1pPr marL="0" marR="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EMAIL ADDRESS—16 PT</a:t>
            </a:r>
          </a:p>
          <a:p>
            <a:pPr lvl="0"/>
            <a:endParaRPr lang="en-US" dirty="0"/>
          </a:p>
        </p:txBody>
      </p:sp>
      <p:pic>
        <p:nvPicPr>
          <p:cNvPr id="8" name="Picture 7">
            <a:extLst>
              <a:ext uri="{FF2B5EF4-FFF2-40B4-BE49-F238E27FC236}">
                <a16:creationId xmlns:a16="http://schemas.microsoft.com/office/drawing/2014/main" id="{7E120F7B-7447-9142-A831-7680F1944515}"/>
              </a:ext>
            </a:extLst>
          </p:cNvPr>
          <p:cNvPicPr>
            <a:picLocks noChangeAspect="1"/>
          </p:cNvPicPr>
          <p:nvPr userDrawn="1"/>
        </p:nvPicPr>
        <p:blipFill>
          <a:blip r:embed="rId2"/>
          <a:stretch>
            <a:fillRect/>
          </a:stretch>
        </p:blipFill>
        <p:spPr>
          <a:xfrm>
            <a:off x="8362680" y="871490"/>
            <a:ext cx="2386426" cy="387350"/>
          </a:xfrm>
          <a:prstGeom prst="rect">
            <a:avLst/>
          </a:prstGeom>
        </p:spPr>
      </p:pic>
      <p:sp>
        <p:nvSpPr>
          <p:cNvPr id="2" name="Date Placeholder 3">
            <a:extLst>
              <a:ext uri="{FF2B5EF4-FFF2-40B4-BE49-F238E27FC236}">
                <a16:creationId xmlns:a16="http://schemas.microsoft.com/office/drawing/2014/main" id="{00FA2875-19F3-AAE1-8013-D41775450C83}"/>
              </a:ext>
            </a:extLst>
          </p:cNvPr>
          <p:cNvSpPr>
            <a:spLocks noGrp="1"/>
          </p:cNvSpPr>
          <p:nvPr>
            <p:ph type="dt" sz="half" idx="2"/>
          </p:nvPr>
        </p:nvSpPr>
        <p:spPr>
          <a:xfrm>
            <a:off x="1287296" y="6408493"/>
            <a:ext cx="1460667" cy="362838"/>
          </a:xfrm>
          <a:prstGeom prst="rect">
            <a:avLst/>
          </a:prstGeom>
        </p:spPr>
        <p:txBody>
          <a:bodyPr/>
          <a:lstStyle/>
          <a:p>
            <a:fld id="{3E520253-5632-4F8F-BF5C-AD9FA4909686}" type="datetime1">
              <a:rPr lang="en-US" smtClean="0"/>
              <a:t>2/15/2025</a:t>
            </a:fld>
            <a:endParaRPr lang="en-US" dirty="0"/>
          </a:p>
        </p:txBody>
      </p:sp>
      <p:sp>
        <p:nvSpPr>
          <p:cNvPr id="3" name="Footer Placeholder 4">
            <a:extLst>
              <a:ext uri="{FF2B5EF4-FFF2-40B4-BE49-F238E27FC236}">
                <a16:creationId xmlns:a16="http://schemas.microsoft.com/office/drawing/2014/main" id="{D007F923-5118-FB47-6274-9A55847D8D21}"/>
              </a:ext>
            </a:extLst>
          </p:cNvPr>
          <p:cNvSpPr>
            <a:spLocks noGrp="1"/>
          </p:cNvSpPr>
          <p:nvPr>
            <p:ph type="ftr" sz="quarter" idx="3"/>
          </p:nvPr>
        </p:nvSpPr>
        <p:spPr>
          <a:xfrm>
            <a:off x="5771071" y="6408493"/>
            <a:ext cx="3855989" cy="362838"/>
          </a:xfrm>
          <a:prstGeom prst="rect">
            <a:avLst/>
          </a:prstGeom>
        </p:spPr>
        <p:txBody>
          <a:bodyPr/>
          <a:lstStyle>
            <a:lvl1pPr>
              <a:defRPr>
                <a:solidFill>
                  <a:schemeClr val="bg1"/>
                </a:solidFill>
              </a:defRPr>
            </a:lvl1pPr>
          </a:lstStyle>
          <a:p>
            <a:r>
              <a:rPr lang="en-US"/>
              <a:t>Copyright © 2025 Carl M. Burnett</a:t>
            </a:r>
            <a:endParaRPr lang="en-US" dirty="0"/>
          </a:p>
        </p:txBody>
      </p:sp>
      <p:sp>
        <p:nvSpPr>
          <p:cNvPr id="4" name="Slide Number Placeholder 5">
            <a:extLst>
              <a:ext uri="{FF2B5EF4-FFF2-40B4-BE49-F238E27FC236}">
                <a16:creationId xmlns:a16="http://schemas.microsoft.com/office/drawing/2014/main" id="{DE9624CE-FEB5-8751-D26C-AA5482AA3DE1}"/>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bg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5028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31175D9-4941-6B4B-B046-EF8A725E21CC}"/>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endParaRPr lang="en-US" dirty="0"/>
          </a:p>
        </p:txBody>
      </p:sp>
      <p:sp>
        <p:nvSpPr>
          <p:cNvPr id="9" name="Text Placeholder 11">
            <a:extLst>
              <a:ext uri="{FF2B5EF4-FFF2-40B4-BE49-F238E27FC236}">
                <a16:creationId xmlns:a16="http://schemas.microsoft.com/office/drawing/2014/main" id="{7DB9B7CB-4A50-B64E-8306-F35AF736973B}"/>
              </a:ext>
            </a:extLst>
          </p:cNvPr>
          <p:cNvSpPr>
            <a:spLocks noGrp="1"/>
          </p:cNvSpPr>
          <p:nvPr>
            <p:ph type="body" sz="quarter" idx="11" hasCustomPrompt="1"/>
          </p:nvPr>
        </p:nvSpPr>
        <p:spPr>
          <a:xfrm>
            <a:off x="1609136" y="861217"/>
            <a:ext cx="5804676" cy="2437796"/>
          </a:xfrm>
          <a:prstGeom prst="rect">
            <a:avLst/>
          </a:prstGeom>
        </p:spPr>
        <p:txBody>
          <a:bodyPr/>
          <a:lstStyle>
            <a:lvl1pPr marL="0" indent="0" algn="l">
              <a:buNone/>
              <a:defRPr sz="550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Presentation Title—</a:t>
            </a:r>
            <a:br>
              <a:rPr lang="en-US" dirty="0"/>
            </a:br>
            <a:r>
              <a:rPr lang="en-US" dirty="0"/>
              <a:t>55 </a:t>
            </a:r>
            <a:r>
              <a:rPr lang="en-US" dirty="0" err="1"/>
              <a:t>pt</a:t>
            </a:r>
            <a:endParaRPr lang="en-US" dirty="0"/>
          </a:p>
        </p:txBody>
      </p:sp>
      <p:sp>
        <p:nvSpPr>
          <p:cNvPr id="10" name="Text Placeholder 13">
            <a:extLst>
              <a:ext uri="{FF2B5EF4-FFF2-40B4-BE49-F238E27FC236}">
                <a16:creationId xmlns:a16="http://schemas.microsoft.com/office/drawing/2014/main" id="{D4AF0FA2-D11C-B94D-815B-FD793B701378}"/>
              </a:ext>
            </a:extLst>
          </p:cNvPr>
          <p:cNvSpPr>
            <a:spLocks noGrp="1"/>
          </p:cNvSpPr>
          <p:nvPr>
            <p:ph type="body" sz="quarter" idx="12" hasCustomPrompt="1"/>
          </p:nvPr>
        </p:nvSpPr>
        <p:spPr>
          <a:xfrm>
            <a:off x="1609137" y="3594513"/>
            <a:ext cx="5804675" cy="64579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PRESENTER INFORMATION—18 PT</a:t>
            </a:r>
          </a:p>
        </p:txBody>
      </p:sp>
      <p:sp>
        <p:nvSpPr>
          <p:cNvPr id="3" name="Date Placeholder 3">
            <a:extLst>
              <a:ext uri="{FF2B5EF4-FFF2-40B4-BE49-F238E27FC236}">
                <a16:creationId xmlns:a16="http://schemas.microsoft.com/office/drawing/2014/main" id="{2999F881-AA16-8920-5C8D-DC43EC5E3B0F}"/>
              </a:ext>
            </a:extLst>
          </p:cNvPr>
          <p:cNvSpPr>
            <a:spLocks noGrp="1"/>
          </p:cNvSpPr>
          <p:nvPr>
            <p:ph type="dt" sz="half" idx="2"/>
          </p:nvPr>
        </p:nvSpPr>
        <p:spPr>
          <a:xfrm>
            <a:off x="541338" y="6401999"/>
            <a:ext cx="2206625" cy="369332"/>
          </a:xfrm>
          <a:prstGeom prst="rect">
            <a:avLst/>
          </a:prstGeom>
        </p:spPr>
        <p:txBody>
          <a:bodyPr/>
          <a:lstStyle/>
          <a:p>
            <a:fld id="{0D736C94-69AE-4E09-B086-2FBAFF40A588}" type="datetime1">
              <a:rPr lang="en-US" smtClean="0"/>
              <a:t>2/15/2025</a:t>
            </a:fld>
            <a:endParaRPr lang="en-US" dirty="0"/>
          </a:p>
        </p:txBody>
      </p:sp>
      <p:sp>
        <p:nvSpPr>
          <p:cNvPr id="4" name="Footer Placeholder 4">
            <a:extLst>
              <a:ext uri="{FF2B5EF4-FFF2-40B4-BE49-F238E27FC236}">
                <a16:creationId xmlns:a16="http://schemas.microsoft.com/office/drawing/2014/main" id="{72BC1FD1-3097-A8EF-159F-49D04AC06C60}"/>
              </a:ext>
            </a:extLst>
          </p:cNvPr>
          <p:cNvSpPr>
            <a:spLocks noGrp="1"/>
          </p:cNvSpPr>
          <p:nvPr>
            <p:ph type="ftr" sz="quarter" idx="3"/>
          </p:nvPr>
        </p:nvSpPr>
        <p:spPr>
          <a:xfrm>
            <a:off x="3308350" y="6401999"/>
            <a:ext cx="5575300" cy="369332"/>
          </a:xfrm>
          <a:prstGeom prst="rect">
            <a:avLst/>
          </a:prstGeom>
        </p:spPr>
        <p:txBody>
          <a:bodyPr/>
          <a:lstStyle/>
          <a:p>
            <a:r>
              <a:rPr lang="en-US"/>
              <a:t>Copyright © 2025 Carl M. Burnett</a:t>
            </a:r>
          </a:p>
        </p:txBody>
      </p:sp>
      <p:sp>
        <p:nvSpPr>
          <p:cNvPr id="5" name="Slide Number Placeholder 5">
            <a:extLst>
              <a:ext uri="{FF2B5EF4-FFF2-40B4-BE49-F238E27FC236}">
                <a16:creationId xmlns:a16="http://schemas.microsoft.com/office/drawing/2014/main" id="{67ABCDCD-59A3-D599-35A2-8D57BB6E77D6}"/>
              </a:ext>
            </a:extLst>
          </p:cNvPr>
          <p:cNvSpPr>
            <a:spLocks noGrp="1"/>
          </p:cNvSpPr>
          <p:nvPr>
            <p:ph type="sldNum" sz="quarter" idx="4"/>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52427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0D102B-9E1C-872D-5C09-9A5289E31E87}"/>
              </a:ext>
            </a:extLst>
          </p:cNvPr>
          <p:cNvSpPr/>
          <p:nvPr userDrawn="1"/>
        </p:nvSpPr>
        <p:spPr bwMode="auto">
          <a:xfrm>
            <a:off x="1" y="696643"/>
            <a:ext cx="9801224" cy="768585"/>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p:nvPr>
        </p:nvSpPr>
        <p:spPr>
          <a:xfrm>
            <a:off x="609600" y="704088"/>
            <a:ext cx="9112370" cy="761140"/>
          </a:xfrm>
        </p:spPr>
        <p:txBody>
          <a:bodyPr/>
          <a:lstStyle>
            <a:lvl1pPr algn="r">
              <a:defRPr b="1">
                <a:solidFill>
                  <a:schemeClr val="bg1"/>
                </a:solidFill>
                <a:effectLst>
                  <a:outerShdw blurRad="38100" dist="38100" dir="2700000" algn="tl">
                    <a:srgbClr val="000000">
                      <a:alpha val="43137"/>
                    </a:srgbClr>
                  </a:outerShdw>
                </a:effectLst>
                <a:latin typeface="+mn-lt"/>
              </a:defRPr>
            </a:lvl1p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3467"/>
            </a:lvl1pPr>
            <a:lvl2pPr>
              <a:defRPr sz="3200"/>
            </a:lvl2pPr>
            <a:lvl3pPr>
              <a:defRPr sz="2667"/>
            </a:lvl3pPr>
            <a:lvl4pPr>
              <a:defRPr sz="2400"/>
            </a:lvl4pPr>
            <a:lvl5pPr>
              <a:defRPr sz="24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defRPr sz="3467"/>
            </a:lvl1pPr>
            <a:lvl2pPr>
              <a:defRPr sz="3200"/>
            </a:lvl2pPr>
            <a:lvl3pPr>
              <a:defRPr sz="2667"/>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D980ED-4D93-40ED-B786-FF37ADD1981D}" type="datetime1">
              <a:rPr lang="en-US" smtClean="0"/>
              <a:t>2/15/2025</a:t>
            </a:fld>
            <a:endParaRPr lang="en-US"/>
          </a:p>
        </p:txBody>
      </p:sp>
      <p:sp>
        <p:nvSpPr>
          <p:cNvPr id="6" name="Footer Placeholder 5"/>
          <p:cNvSpPr>
            <a:spLocks noGrp="1"/>
          </p:cNvSpPr>
          <p:nvPr>
            <p:ph type="ftr" sz="quarter" idx="11"/>
          </p:nvPr>
        </p:nvSpPr>
        <p:spPr/>
        <p:txBody>
          <a:bodyPr/>
          <a:lstStyle/>
          <a:p>
            <a:r>
              <a:rPr lang="en-US"/>
              <a:t>Copyright © 2025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extLst>
      <p:ext uri="{BB962C8B-B14F-4D97-AF65-F5344CB8AC3E}">
        <p14:creationId xmlns:p14="http://schemas.microsoft.com/office/powerpoint/2010/main" val="4015763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5AD9F5EB-9BE1-4E9C-8E0E-DD040E759341}" type="datetime1">
              <a:rPr lang="en-US" smtClean="0"/>
              <a:t>2/15/2025</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r>
              <a:rPr lang="en-US"/>
              <a:t>Copyright © 2025 Carl M. Burnett</a:t>
            </a:r>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5569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1/2 IMAG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A3ACD11F-866E-1643-AA64-C683946ECAC1}"/>
              </a:ext>
            </a:extLst>
          </p:cNvPr>
          <p:cNvSpPr/>
          <p:nvPr userDrawn="1"/>
        </p:nvSpPr>
        <p:spPr>
          <a:xfrm>
            <a:off x="4089954" y="-7683"/>
            <a:ext cx="8105370" cy="6881991"/>
          </a:xfrm>
          <a:custGeom>
            <a:avLst/>
            <a:gdLst>
              <a:gd name="connsiteX0" fmla="*/ 2020901 w 5985862"/>
              <a:gd name="connsiteY0" fmla="*/ 38420 h 6923314"/>
              <a:gd name="connsiteX1" fmla="*/ 0 w 5985862"/>
              <a:gd name="connsiteY1" fmla="*/ 6923314 h 6923314"/>
              <a:gd name="connsiteX2" fmla="*/ 5985862 w 5985862"/>
              <a:gd name="connsiteY2" fmla="*/ 6900262 h 6923314"/>
              <a:gd name="connsiteX3" fmla="*/ 5970494 w 5985862"/>
              <a:gd name="connsiteY3" fmla="*/ 0 h 6923314"/>
              <a:gd name="connsiteX4" fmla="*/ 2020901 w 5985862"/>
              <a:gd name="connsiteY4" fmla="*/ 38420 h 6923314"/>
              <a:gd name="connsiteX0" fmla="*/ 0 w 6098561"/>
              <a:gd name="connsiteY0" fmla="*/ 38420 h 6923314"/>
              <a:gd name="connsiteX1" fmla="*/ 112699 w 6098561"/>
              <a:gd name="connsiteY1" fmla="*/ 6923314 h 6923314"/>
              <a:gd name="connsiteX2" fmla="*/ 6098561 w 6098561"/>
              <a:gd name="connsiteY2" fmla="*/ 6900262 h 6923314"/>
              <a:gd name="connsiteX3" fmla="*/ 6083193 w 6098561"/>
              <a:gd name="connsiteY3" fmla="*/ 0 h 6923314"/>
              <a:gd name="connsiteX4" fmla="*/ 0 w 6098561"/>
              <a:gd name="connsiteY4" fmla="*/ 38420 h 6923314"/>
              <a:gd name="connsiteX0" fmla="*/ 2003484 w 8102045"/>
              <a:gd name="connsiteY0" fmla="*/ 38420 h 6932023"/>
              <a:gd name="connsiteX1" fmla="*/ 0 w 8102045"/>
              <a:gd name="connsiteY1" fmla="*/ 6932023 h 6932023"/>
              <a:gd name="connsiteX2" fmla="*/ 8102045 w 8102045"/>
              <a:gd name="connsiteY2" fmla="*/ 6900262 h 6932023"/>
              <a:gd name="connsiteX3" fmla="*/ 8086677 w 8102045"/>
              <a:gd name="connsiteY3" fmla="*/ 0 h 6932023"/>
              <a:gd name="connsiteX4" fmla="*/ 2003484 w 8102045"/>
              <a:gd name="connsiteY4" fmla="*/ 38420 h 6932023"/>
              <a:gd name="connsiteX0" fmla="*/ 2003484 w 8102045"/>
              <a:gd name="connsiteY0" fmla="*/ 38420 h 6932023"/>
              <a:gd name="connsiteX1" fmla="*/ 0 w 8102045"/>
              <a:gd name="connsiteY1" fmla="*/ 6932023 h 6932023"/>
              <a:gd name="connsiteX2" fmla="*/ 8102045 w 8102045"/>
              <a:gd name="connsiteY2" fmla="*/ 6926388 h 6932023"/>
              <a:gd name="connsiteX3" fmla="*/ 8086677 w 8102045"/>
              <a:gd name="connsiteY3" fmla="*/ 0 h 6932023"/>
              <a:gd name="connsiteX4" fmla="*/ 2003484 w 8102045"/>
              <a:gd name="connsiteY4" fmla="*/ 38420 h 6932023"/>
              <a:gd name="connsiteX0" fmla="*/ 2003484 w 8105370"/>
              <a:gd name="connsiteY0" fmla="*/ 38420 h 6932023"/>
              <a:gd name="connsiteX1" fmla="*/ 0 w 8105370"/>
              <a:gd name="connsiteY1" fmla="*/ 6932023 h 6932023"/>
              <a:gd name="connsiteX2" fmla="*/ 8102045 w 8105370"/>
              <a:gd name="connsiteY2" fmla="*/ 6926388 h 6932023"/>
              <a:gd name="connsiteX3" fmla="*/ 8104094 w 8105370"/>
              <a:gd name="connsiteY3" fmla="*/ 0 h 6932023"/>
              <a:gd name="connsiteX4" fmla="*/ 2003484 w 8105370"/>
              <a:gd name="connsiteY4" fmla="*/ 38420 h 6932023"/>
              <a:gd name="connsiteX0" fmla="*/ 2003484 w 8105370"/>
              <a:gd name="connsiteY0" fmla="*/ 29711 h 6932023"/>
              <a:gd name="connsiteX1" fmla="*/ 0 w 8105370"/>
              <a:gd name="connsiteY1" fmla="*/ 6932023 h 6932023"/>
              <a:gd name="connsiteX2" fmla="*/ 8102045 w 8105370"/>
              <a:gd name="connsiteY2" fmla="*/ 6926388 h 6932023"/>
              <a:gd name="connsiteX3" fmla="*/ 8104094 w 8105370"/>
              <a:gd name="connsiteY3" fmla="*/ 0 h 6932023"/>
              <a:gd name="connsiteX4" fmla="*/ 2003484 w 8105370"/>
              <a:gd name="connsiteY4" fmla="*/ 29711 h 6932023"/>
              <a:gd name="connsiteX0" fmla="*/ 2003484 w 8105370"/>
              <a:gd name="connsiteY0" fmla="*/ 12294 h 6914606"/>
              <a:gd name="connsiteX1" fmla="*/ 0 w 8105370"/>
              <a:gd name="connsiteY1" fmla="*/ 6914606 h 6914606"/>
              <a:gd name="connsiteX2" fmla="*/ 8102045 w 8105370"/>
              <a:gd name="connsiteY2" fmla="*/ 6908971 h 6914606"/>
              <a:gd name="connsiteX3" fmla="*/ 8104094 w 8105370"/>
              <a:gd name="connsiteY3" fmla="*/ 0 h 6914606"/>
              <a:gd name="connsiteX4" fmla="*/ 2003484 w 8105370"/>
              <a:gd name="connsiteY4" fmla="*/ 12294 h 6914606"/>
              <a:gd name="connsiteX0" fmla="*/ 2003484 w 8104905"/>
              <a:gd name="connsiteY0" fmla="*/ 12294 h 6914606"/>
              <a:gd name="connsiteX1" fmla="*/ 0 w 8104905"/>
              <a:gd name="connsiteY1" fmla="*/ 6914606 h 6914606"/>
              <a:gd name="connsiteX2" fmla="*/ 8093336 w 8104905"/>
              <a:gd name="connsiteY2" fmla="*/ 6900262 h 6914606"/>
              <a:gd name="connsiteX3" fmla="*/ 8104094 w 8104905"/>
              <a:gd name="connsiteY3" fmla="*/ 0 h 6914606"/>
              <a:gd name="connsiteX4" fmla="*/ 2003484 w 8104905"/>
              <a:gd name="connsiteY4" fmla="*/ 12294 h 6914606"/>
              <a:gd name="connsiteX0" fmla="*/ 2003484 w 8104905"/>
              <a:gd name="connsiteY0" fmla="*/ 12294 h 6914606"/>
              <a:gd name="connsiteX1" fmla="*/ 0 w 8104905"/>
              <a:gd name="connsiteY1" fmla="*/ 6914606 h 6914606"/>
              <a:gd name="connsiteX2" fmla="*/ 8093336 w 8104905"/>
              <a:gd name="connsiteY2" fmla="*/ 6908970 h 6914606"/>
              <a:gd name="connsiteX3" fmla="*/ 8104094 w 8104905"/>
              <a:gd name="connsiteY3" fmla="*/ 0 h 6914606"/>
              <a:gd name="connsiteX4" fmla="*/ 2003484 w 8104905"/>
              <a:gd name="connsiteY4" fmla="*/ 12294 h 6914606"/>
              <a:gd name="connsiteX0" fmla="*/ 2003484 w 8105370"/>
              <a:gd name="connsiteY0" fmla="*/ 12294 h 6914606"/>
              <a:gd name="connsiteX1" fmla="*/ 0 w 8105370"/>
              <a:gd name="connsiteY1" fmla="*/ 6914606 h 6914606"/>
              <a:gd name="connsiteX2" fmla="*/ 8102045 w 8105370"/>
              <a:gd name="connsiteY2" fmla="*/ 6908970 h 6914606"/>
              <a:gd name="connsiteX3" fmla="*/ 8104094 w 8105370"/>
              <a:gd name="connsiteY3" fmla="*/ 0 h 6914606"/>
              <a:gd name="connsiteX4" fmla="*/ 2003484 w 8105370"/>
              <a:gd name="connsiteY4" fmla="*/ 12294 h 6914606"/>
              <a:gd name="connsiteX0" fmla="*/ 2003484 w 8102045"/>
              <a:gd name="connsiteY0" fmla="*/ 0 h 6902312"/>
              <a:gd name="connsiteX1" fmla="*/ 0 w 8102045"/>
              <a:gd name="connsiteY1" fmla="*/ 6902312 h 6902312"/>
              <a:gd name="connsiteX2" fmla="*/ 8102045 w 8102045"/>
              <a:gd name="connsiteY2" fmla="*/ 6896676 h 6902312"/>
              <a:gd name="connsiteX3" fmla="*/ 8095385 w 8102045"/>
              <a:gd name="connsiteY3" fmla="*/ 5123 h 6902312"/>
              <a:gd name="connsiteX4" fmla="*/ 2003484 w 8102045"/>
              <a:gd name="connsiteY4" fmla="*/ 0 h 6902312"/>
              <a:gd name="connsiteX0" fmla="*/ 1986067 w 8102045"/>
              <a:gd name="connsiteY0" fmla="*/ 12294 h 6897189"/>
              <a:gd name="connsiteX1" fmla="*/ 0 w 8102045"/>
              <a:gd name="connsiteY1" fmla="*/ 6897189 h 6897189"/>
              <a:gd name="connsiteX2" fmla="*/ 8102045 w 8102045"/>
              <a:gd name="connsiteY2" fmla="*/ 6891553 h 6897189"/>
              <a:gd name="connsiteX3" fmla="*/ 8095385 w 8102045"/>
              <a:gd name="connsiteY3" fmla="*/ 0 h 6897189"/>
              <a:gd name="connsiteX4" fmla="*/ 1986067 w 8102045"/>
              <a:gd name="connsiteY4" fmla="*/ 12294 h 6897189"/>
              <a:gd name="connsiteX0" fmla="*/ 1986067 w 8105370"/>
              <a:gd name="connsiteY0" fmla="*/ 3585 h 6888480"/>
              <a:gd name="connsiteX1" fmla="*/ 0 w 8105370"/>
              <a:gd name="connsiteY1" fmla="*/ 6888480 h 6888480"/>
              <a:gd name="connsiteX2" fmla="*/ 8102045 w 8105370"/>
              <a:gd name="connsiteY2" fmla="*/ 6882844 h 6888480"/>
              <a:gd name="connsiteX3" fmla="*/ 8104094 w 8105370"/>
              <a:gd name="connsiteY3" fmla="*/ 0 h 6888480"/>
              <a:gd name="connsiteX4" fmla="*/ 1986067 w 8105370"/>
              <a:gd name="connsiteY4" fmla="*/ 3585 h 6888480"/>
              <a:gd name="connsiteX0" fmla="*/ 1986067 w 8105370"/>
              <a:gd name="connsiteY0" fmla="*/ 0 h 6893604"/>
              <a:gd name="connsiteX1" fmla="*/ 0 w 8105370"/>
              <a:gd name="connsiteY1" fmla="*/ 6893604 h 6893604"/>
              <a:gd name="connsiteX2" fmla="*/ 8102045 w 8105370"/>
              <a:gd name="connsiteY2" fmla="*/ 6887968 h 6893604"/>
              <a:gd name="connsiteX3" fmla="*/ 8104094 w 8105370"/>
              <a:gd name="connsiteY3" fmla="*/ 5124 h 6893604"/>
              <a:gd name="connsiteX4" fmla="*/ 1986067 w 8105370"/>
              <a:gd name="connsiteY4" fmla="*/ 0 h 6893604"/>
              <a:gd name="connsiteX0" fmla="*/ 1986067 w 8105370"/>
              <a:gd name="connsiteY0" fmla="*/ 0 h 6887968"/>
              <a:gd name="connsiteX1" fmla="*/ 0 w 8105370"/>
              <a:gd name="connsiteY1" fmla="*/ 6869698 h 6887968"/>
              <a:gd name="connsiteX2" fmla="*/ 8102045 w 8105370"/>
              <a:gd name="connsiteY2" fmla="*/ 6887968 h 6887968"/>
              <a:gd name="connsiteX3" fmla="*/ 8104094 w 8105370"/>
              <a:gd name="connsiteY3" fmla="*/ 5124 h 6887968"/>
              <a:gd name="connsiteX4" fmla="*/ 1986067 w 8105370"/>
              <a:gd name="connsiteY4" fmla="*/ 0 h 6887968"/>
              <a:gd name="connsiteX0" fmla="*/ 1986067 w 8105370"/>
              <a:gd name="connsiteY0" fmla="*/ 0 h 6869698"/>
              <a:gd name="connsiteX1" fmla="*/ 0 w 8105370"/>
              <a:gd name="connsiteY1" fmla="*/ 6869698 h 6869698"/>
              <a:gd name="connsiteX2" fmla="*/ 8102045 w 8105370"/>
              <a:gd name="connsiteY2" fmla="*/ 6846132 h 6869698"/>
              <a:gd name="connsiteX3" fmla="*/ 8104094 w 8105370"/>
              <a:gd name="connsiteY3" fmla="*/ 5124 h 6869698"/>
              <a:gd name="connsiteX4" fmla="*/ 1986067 w 8105370"/>
              <a:gd name="connsiteY4" fmla="*/ 0 h 6869698"/>
              <a:gd name="connsiteX0" fmla="*/ 1986067 w 8104809"/>
              <a:gd name="connsiteY0" fmla="*/ 0 h 6870038"/>
              <a:gd name="connsiteX1" fmla="*/ 0 w 8104809"/>
              <a:gd name="connsiteY1" fmla="*/ 6869698 h 6870038"/>
              <a:gd name="connsiteX2" fmla="*/ 8090092 w 8104809"/>
              <a:gd name="connsiteY2" fmla="*/ 6870038 h 6870038"/>
              <a:gd name="connsiteX3" fmla="*/ 8104094 w 8104809"/>
              <a:gd name="connsiteY3" fmla="*/ 5124 h 6870038"/>
              <a:gd name="connsiteX4" fmla="*/ 1986067 w 8104809"/>
              <a:gd name="connsiteY4" fmla="*/ 0 h 6870038"/>
              <a:gd name="connsiteX0" fmla="*/ 1986067 w 8105370"/>
              <a:gd name="connsiteY0" fmla="*/ 0 h 6881991"/>
              <a:gd name="connsiteX1" fmla="*/ 0 w 8105370"/>
              <a:gd name="connsiteY1" fmla="*/ 6869698 h 6881991"/>
              <a:gd name="connsiteX2" fmla="*/ 8102044 w 8105370"/>
              <a:gd name="connsiteY2" fmla="*/ 6881991 h 6881991"/>
              <a:gd name="connsiteX3" fmla="*/ 8104094 w 8105370"/>
              <a:gd name="connsiteY3" fmla="*/ 5124 h 6881991"/>
              <a:gd name="connsiteX4" fmla="*/ 1986067 w 8105370"/>
              <a:gd name="connsiteY4" fmla="*/ 0 h 6881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370" h="6881991">
                <a:moveTo>
                  <a:pt x="1986067" y="0"/>
                </a:moveTo>
                <a:lnTo>
                  <a:pt x="0" y="6869698"/>
                </a:lnTo>
                <a:lnTo>
                  <a:pt x="8102044" y="6881991"/>
                </a:lnTo>
                <a:cubicBezTo>
                  <a:pt x="8096921" y="4581904"/>
                  <a:pt x="8109217" y="2305211"/>
                  <a:pt x="8104094" y="5124"/>
                </a:cubicBezTo>
                <a:lnTo>
                  <a:pt x="1986067" y="0"/>
                </a:lnTo>
                <a:close/>
              </a:path>
            </a:pathLst>
          </a:custGeom>
          <a:solidFill>
            <a:srgbClr val="512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3BD4CA6-CA85-D746-A313-445596E0A816}"/>
              </a:ext>
            </a:extLst>
          </p:cNvPr>
          <p:cNvSpPr>
            <a:spLocks noGrp="1"/>
          </p:cNvSpPr>
          <p:nvPr>
            <p:ph type="body" sz="quarter" idx="10" hasCustomPrompt="1"/>
          </p:nvPr>
        </p:nvSpPr>
        <p:spPr>
          <a:xfrm>
            <a:off x="5785519" y="1698719"/>
            <a:ext cx="5062764" cy="3034939"/>
          </a:xfrm>
          <a:prstGeom prst="rect">
            <a:avLst/>
          </a:prstGeom>
        </p:spPr>
        <p:txBody>
          <a:bodyPr/>
          <a:lstStyle>
            <a:lvl1pPr marL="0" indent="0" algn="r">
              <a:buNone/>
              <a:defRPr sz="550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Presentation Title—55 </a:t>
            </a:r>
            <a:r>
              <a:rPr lang="en-US" dirty="0" err="1"/>
              <a:t>pt</a:t>
            </a:r>
            <a:endParaRPr lang="en-US" dirty="0"/>
          </a:p>
        </p:txBody>
      </p:sp>
      <p:sp>
        <p:nvSpPr>
          <p:cNvPr id="21" name="Rectangle 20">
            <a:extLst>
              <a:ext uri="{FF2B5EF4-FFF2-40B4-BE49-F238E27FC236}">
                <a16:creationId xmlns:a16="http://schemas.microsoft.com/office/drawing/2014/main" id="{4059A28A-963E-5A4E-9877-BA8142C013C8}"/>
              </a:ext>
            </a:extLst>
          </p:cNvPr>
          <p:cNvSpPr/>
          <p:nvPr userDrawn="1"/>
        </p:nvSpPr>
        <p:spPr bwMode="auto">
          <a:xfrm>
            <a:off x="4626320" y="5115570"/>
            <a:ext cx="7565679" cy="1059717"/>
          </a:xfrm>
          <a:custGeom>
            <a:avLst/>
            <a:gdLst>
              <a:gd name="connsiteX0" fmla="*/ 0 w 8780060"/>
              <a:gd name="connsiteY0" fmla="*/ 0 h 1059717"/>
              <a:gd name="connsiteX1" fmla="*/ 8780060 w 8780060"/>
              <a:gd name="connsiteY1" fmla="*/ 0 h 1059717"/>
              <a:gd name="connsiteX2" fmla="*/ 8780060 w 8780060"/>
              <a:gd name="connsiteY2" fmla="*/ 1059717 h 1059717"/>
              <a:gd name="connsiteX3" fmla="*/ 0 w 8780060"/>
              <a:gd name="connsiteY3" fmla="*/ 1059717 h 1059717"/>
              <a:gd name="connsiteX4" fmla="*/ 0 w 8780060"/>
              <a:gd name="connsiteY4" fmla="*/ 0 h 1059717"/>
              <a:gd name="connsiteX0" fmla="*/ 0 w 8780060"/>
              <a:gd name="connsiteY0" fmla="*/ 0 h 1059717"/>
              <a:gd name="connsiteX1" fmla="*/ 8780060 w 8780060"/>
              <a:gd name="connsiteY1" fmla="*/ 0 h 1059717"/>
              <a:gd name="connsiteX2" fmla="*/ 8780060 w 8780060"/>
              <a:gd name="connsiteY2" fmla="*/ 1059717 h 1059717"/>
              <a:gd name="connsiteX3" fmla="*/ 0 w 8780060"/>
              <a:gd name="connsiteY3" fmla="*/ 1050192 h 1059717"/>
              <a:gd name="connsiteX4" fmla="*/ 0 w 8780060"/>
              <a:gd name="connsiteY4" fmla="*/ 0 h 1059717"/>
              <a:gd name="connsiteX0" fmla="*/ 0 w 8780060"/>
              <a:gd name="connsiteY0" fmla="*/ 0 h 1059717"/>
              <a:gd name="connsiteX1" fmla="*/ 8780060 w 8780060"/>
              <a:gd name="connsiteY1" fmla="*/ 0 h 1059717"/>
              <a:gd name="connsiteX2" fmla="*/ 8780060 w 8780060"/>
              <a:gd name="connsiteY2" fmla="*/ 1059717 h 1059717"/>
              <a:gd name="connsiteX3" fmla="*/ 9525 w 8780060"/>
              <a:gd name="connsiteY3" fmla="*/ 1050192 h 1059717"/>
              <a:gd name="connsiteX4" fmla="*/ 0 w 8780060"/>
              <a:gd name="connsiteY4" fmla="*/ 0 h 1059717"/>
              <a:gd name="connsiteX0" fmla="*/ 0 w 8780060"/>
              <a:gd name="connsiteY0" fmla="*/ 0 h 1059717"/>
              <a:gd name="connsiteX1" fmla="*/ 8780060 w 8780060"/>
              <a:gd name="connsiteY1" fmla="*/ 0 h 1059717"/>
              <a:gd name="connsiteX2" fmla="*/ 8780060 w 8780060"/>
              <a:gd name="connsiteY2" fmla="*/ 1059717 h 1059717"/>
              <a:gd name="connsiteX3" fmla="*/ 4763 w 8780060"/>
              <a:gd name="connsiteY3" fmla="*/ 1045429 h 1059717"/>
              <a:gd name="connsiteX4" fmla="*/ 0 w 8780060"/>
              <a:gd name="connsiteY4" fmla="*/ 0 h 105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0060" h="1059717">
                <a:moveTo>
                  <a:pt x="0" y="0"/>
                </a:moveTo>
                <a:lnTo>
                  <a:pt x="8780060" y="0"/>
                </a:lnTo>
                <a:lnTo>
                  <a:pt x="8780060" y="1059717"/>
                </a:lnTo>
                <a:lnTo>
                  <a:pt x="4763" y="1045429"/>
                </a:lnTo>
                <a:cubicBezTo>
                  <a:pt x="3175" y="696953"/>
                  <a:pt x="1588" y="348476"/>
                  <a:pt x="0" y="0"/>
                </a:cubicBezTo>
                <a:close/>
              </a:path>
            </a:pathLst>
          </a:cu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ext Placeholder 13">
            <a:extLst>
              <a:ext uri="{FF2B5EF4-FFF2-40B4-BE49-F238E27FC236}">
                <a16:creationId xmlns:a16="http://schemas.microsoft.com/office/drawing/2014/main" id="{A38B11DE-B3CE-5047-93B0-EEA2175AB110}"/>
              </a:ext>
            </a:extLst>
          </p:cNvPr>
          <p:cNvSpPr>
            <a:spLocks noGrp="1"/>
          </p:cNvSpPr>
          <p:nvPr>
            <p:ph type="body" sz="quarter" idx="11" hasCustomPrompt="1"/>
          </p:nvPr>
        </p:nvSpPr>
        <p:spPr>
          <a:xfrm>
            <a:off x="4825496" y="5315228"/>
            <a:ext cx="6825516" cy="660400"/>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PRESENTATION INFORMATION, PRESENTER INFORMATION, OR SUBTITLE—18 PT </a:t>
            </a:r>
          </a:p>
        </p:txBody>
      </p:sp>
      <p:sp>
        <p:nvSpPr>
          <p:cNvPr id="20" name="Picture Placeholder 19">
            <a:extLst>
              <a:ext uri="{FF2B5EF4-FFF2-40B4-BE49-F238E27FC236}">
                <a16:creationId xmlns:a16="http://schemas.microsoft.com/office/drawing/2014/main" id="{47DDB7D6-975A-C740-9874-C1AEDF541C7A}"/>
              </a:ext>
            </a:extLst>
          </p:cNvPr>
          <p:cNvSpPr>
            <a:spLocks noGrp="1"/>
          </p:cNvSpPr>
          <p:nvPr>
            <p:ph type="pic" sz="quarter" idx="12"/>
          </p:nvPr>
        </p:nvSpPr>
        <p:spPr>
          <a:xfrm>
            <a:off x="-1" y="-11952"/>
            <a:ext cx="6099415" cy="6875928"/>
          </a:xfrm>
          <a:custGeom>
            <a:avLst/>
            <a:gdLst>
              <a:gd name="connsiteX0" fmla="*/ 0 w 8244968"/>
              <a:gd name="connsiteY0" fmla="*/ 0 h 6858000"/>
              <a:gd name="connsiteX1" fmla="*/ 8244968 w 8244968"/>
              <a:gd name="connsiteY1" fmla="*/ 0 h 6858000"/>
              <a:gd name="connsiteX2" fmla="*/ 6689277 w 8244968"/>
              <a:gd name="connsiteY2" fmla="*/ 5287020 h 6858000"/>
              <a:gd name="connsiteX3" fmla="*/ 3980329 w 8244968"/>
              <a:gd name="connsiteY3" fmla="*/ 5287020 h 6858000"/>
              <a:gd name="connsiteX4" fmla="*/ 3980329 w 8244968"/>
              <a:gd name="connsiteY4" fmla="*/ 6346737 h 6858000"/>
              <a:gd name="connsiteX5" fmla="*/ 6377459 w 8244968"/>
              <a:gd name="connsiteY5" fmla="*/ 6346737 h 6858000"/>
              <a:gd name="connsiteX6" fmla="*/ 6227021 w 8244968"/>
              <a:gd name="connsiteY6" fmla="*/ 6858000 h 6858000"/>
              <a:gd name="connsiteX7" fmla="*/ 0 w 8244968"/>
              <a:gd name="connsiteY7" fmla="*/ 6858000 h 6858000"/>
              <a:gd name="connsiteX0" fmla="*/ 0 w 8244968"/>
              <a:gd name="connsiteY0" fmla="*/ 0 h 6858000"/>
              <a:gd name="connsiteX1" fmla="*/ 8244968 w 8244968"/>
              <a:gd name="connsiteY1" fmla="*/ 0 h 6858000"/>
              <a:gd name="connsiteX2" fmla="*/ 6689277 w 8244968"/>
              <a:gd name="connsiteY2" fmla="*/ 5287020 h 6858000"/>
              <a:gd name="connsiteX3" fmla="*/ 3980329 w 8244968"/>
              <a:gd name="connsiteY3" fmla="*/ 5287020 h 6858000"/>
              <a:gd name="connsiteX4" fmla="*/ 3079577 w 8244968"/>
              <a:gd name="connsiteY4" fmla="*/ 6182964 h 6858000"/>
              <a:gd name="connsiteX5" fmla="*/ 6377459 w 8244968"/>
              <a:gd name="connsiteY5" fmla="*/ 6346737 h 6858000"/>
              <a:gd name="connsiteX6" fmla="*/ 6227021 w 8244968"/>
              <a:gd name="connsiteY6" fmla="*/ 6858000 h 6858000"/>
              <a:gd name="connsiteX7" fmla="*/ 0 w 8244968"/>
              <a:gd name="connsiteY7" fmla="*/ 6858000 h 6858000"/>
              <a:gd name="connsiteX8" fmla="*/ 0 w 8244968"/>
              <a:gd name="connsiteY8" fmla="*/ 0 h 6858000"/>
              <a:gd name="connsiteX0" fmla="*/ 0 w 8244968"/>
              <a:gd name="connsiteY0" fmla="*/ 0 h 6858000"/>
              <a:gd name="connsiteX1" fmla="*/ 8244968 w 8244968"/>
              <a:gd name="connsiteY1" fmla="*/ 0 h 6858000"/>
              <a:gd name="connsiteX2" fmla="*/ 6689277 w 8244968"/>
              <a:gd name="connsiteY2" fmla="*/ 5287020 h 6858000"/>
              <a:gd name="connsiteX3" fmla="*/ 3106872 w 8244968"/>
              <a:gd name="connsiteY3" fmla="*/ 5130070 h 6858000"/>
              <a:gd name="connsiteX4" fmla="*/ 3079577 w 8244968"/>
              <a:gd name="connsiteY4" fmla="*/ 6182964 h 6858000"/>
              <a:gd name="connsiteX5" fmla="*/ 6377459 w 8244968"/>
              <a:gd name="connsiteY5" fmla="*/ 6346737 h 6858000"/>
              <a:gd name="connsiteX6" fmla="*/ 6227021 w 8244968"/>
              <a:gd name="connsiteY6" fmla="*/ 6858000 h 6858000"/>
              <a:gd name="connsiteX7" fmla="*/ 0 w 8244968"/>
              <a:gd name="connsiteY7" fmla="*/ 6858000 h 6858000"/>
              <a:gd name="connsiteX8" fmla="*/ 0 w 8244968"/>
              <a:gd name="connsiteY8" fmla="*/ 0 h 6858000"/>
              <a:gd name="connsiteX0" fmla="*/ 0 w 8244968"/>
              <a:gd name="connsiteY0" fmla="*/ 0 h 6858000"/>
              <a:gd name="connsiteX1" fmla="*/ 8244968 w 8244968"/>
              <a:gd name="connsiteY1" fmla="*/ 0 h 6858000"/>
              <a:gd name="connsiteX2" fmla="*/ 6689277 w 8244968"/>
              <a:gd name="connsiteY2" fmla="*/ 5287020 h 6858000"/>
              <a:gd name="connsiteX3" fmla="*/ 3106872 w 8244968"/>
              <a:gd name="connsiteY3" fmla="*/ 5130070 h 6858000"/>
              <a:gd name="connsiteX4" fmla="*/ 3108672 w 8244968"/>
              <a:gd name="connsiteY4" fmla="*/ 6170495 h 6858000"/>
              <a:gd name="connsiteX5" fmla="*/ 6377459 w 8244968"/>
              <a:gd name="connsiteY5" fmla="*/ 6346737 h 6858000"/>
              <a:gd name="connsiteX6" fmla="*/ 6227021 w 8244968"/>
              <a:gd name="connsiteY6" fmla="*/ 6858000 h 6858000"/>
              <a:gd name="connsiteX7" fmla="*/ 0 w 8244968"/>
              <a:gd name="connsiteY7" fmla="*/ 6858000 h 6858000"/>
              <a:gd name="connsiteX8" fmla="*/ 0 w 8244968"/>
              <a:gd name="connsiteY8" fmla="*/ 0 h 6858000"/>
              <a:gd name="connsiteX0" fmla="*/ 0 w 8244968"/>
              <a:gd name="connsiteY0" fmla="*/ 0 h 6858000"/>
              <a:gd name="connsiteX1" fmla="*/ 8244968 w 8244968"/>
              <a:gd name="connsiteY1" fmla="*/ 0 h 6858000"/>
              <a:gd name="connsiteX2" fmla="*/ 6689277 w 8244968"/>
              <a:gd name="connsiteY2" fmla="*/ 5287020 h 6858000"/>
              <a:gd name="connsiteX3" fmla="*/ 3115185 w 8244968"/>
              <a:gd name="connsiteY3" fmla="*/ 5125914 h 6858000"/>
              <a:gd name="connsiteX4" fmla="*/ 3108672 w 8244968"/>
              <a:gd name="connsiteY4" fmla="*/ 6170495 h 6858000"/>
              <a:gd name="connsiteX5" fmla="*/ 6377459 w 8244968"/>
              <a:gd name="connsiteY5" fmla="*/ 6346737 h 6858000"/>
              <a:gd name="connsiteX6" fmla="*/ 6227021 w 8244968"/>
              <a:gd name="connsiteY6" fmla="*/ 6858000 h 6858000"/>
              <a:gd name="connsiteX7" fmla="*/ 0 w 8244968"/>
              <a:gd name="connsiteY7" fmla="*/ 6858000 h 6858000"/>
              <a:gd name="connsiteX8" fmla="*/ 0 w 8244968"/>
              <a:gd name="connsiteY8" fmla="*/ 0 h 6858000"/>
              <a:gd name="connsiteX0" fmla="*/ 0 w 8244968"/>
              <a:gd name="connsiteY0" fmla="*/ 0 h 6858000"/>
              <a:gd name="connsiteX1" fmla="*/ 8244968 w 8244968"/>
              <a:gd name="connsiteY1" fmla="*/ 0 h 6858000"/>
              <a:gd name="connsiteX2" fmla="*/ 6689277 w 8244968"/>
              <a:gd name="connsiteY2" fmla="*/ 5287020 h 6858000"/>
              <a:gd name="connsiteX3" fmla="*/ 3115185 w 8244968"/>
              <a:gd name="connsiteY3" fmla="*/ 5125914 h 6858000"/>
              <a:gd name="connsiteX4" fmla="*/ 3112829 w 8244968"/>
              <a:gd name="connsiteY4" fmla="*/ 6166339 h 6858000"/>
              <a:gd name="connsiteX5" fmla="*/ 6377459 w 8244968"/>
              <a:gd name="connsiteY5" fmla="*/ 6346737 h 6858000"/>
              <a:gd name="connsiteX6" fmla="*/ 6227021 w 8244968"/>
              <a:gd name="connsiteY6" fmla="*/ 6858000 h 6858000"/>
              <a:gd name="connsiteX7" fmla="*/ 0 w 8244968"/>
              <a:gd name="connsiteY7" fmla="*/ 6858000 h 6858000"/>
              <a:gd name="connsiteX8" fmla="*/ 0 w 8244968"/>
              <a:gd name="connsiteY8" fmla="*/ 0 h 6858000"/>
              <a:gd name="connsiteX0" fmla="*/ 0 w 8244968"/>
              <a:gd name="connsiteY0" fmla="*/ 0 h 6858000"/>
              <a:gd name="connsiteX1" fmla="*/ 8244968 w 8244968"/>
              <a:gd name="connsiteY1" fmla="*/ 0 h 6858000"/>
              <a:gd name="connsiteX2" fmla="*/ 6689277 w 8244968"/>
              <a:gd name="connsiteY2" fmla="*/ 5287020 h 6858000"/>
              <a:gd name="connsiteX3" fmla="*/ 3115185 w 8244968"/>
              <a:gd name="connsiteY3" fmla="*/ 5125914 h 6858000"/>
              <a:gd name="connsiteX4" fmla="*/ 3112829 w 8244968"/>
              <a:gd name="connsiteY4" fmla="*/ 6166339 h 6858000"/>
              <a:gd name="connsiteX5" fmla="*/ 6414866 w 8244968"/>
              <a:gd name="connsiteY5" fmla="*/ 6168013 h 6858000"/>
              <a:gd name="connsiteX6" fmla="*/ 6227021 w 8244968"/>
              <a:gd name="connsiteY6" fmla="*/ 6858000 h 6858000"/>
              <a:gd name="connsiteX7" fmla="*/ 0 w 8244968"/>
              <a:gd name="connsiteY7" fmla="*/ 6858000 h 6858000"/>
              <a:gd name="connsiteX8" fmla="*/ 0 w 8244968"/>
              <a:gd name="connsiteY8" fmla="*/ 0 h 6858000"/>
              <a:gd name="connsiteX0" fmla="*/ 0 w 8244968"/>
              <a:gd name="connsiteY0" fmla="*/ 0 h 6858000"/>
              <a:gd name="connsiteX1" fmla="*/ 8244968 w 8244968"/>
              <a:gd name="connsiteY1" fmla="*/ 0 h 6858000"/>
              <a:gd name="connsiteX2" fmla="*/ 6726685 w 8244968"/>
              <a:gd name="connsiteY2" fmla="*/ 5116609 h 6858000"/>
              <a:gd name="connsiteX3" fmla="*/ 3115185 w 8244968"/>
              <a:gd name="connsiteY3" fmla="*/ 5125914 h 6858000"/>
              <a:gd name="connsiteX4" fmla="*/ 3112829 w 8244968"/>
              <a:gd name="connsiteY4" fmla="*/ 6166339 h 6858000"/>
              <a:gd name="connsiteX5" fmla="*/ 6414866 w 8244968"/>
              <a:gd name="connsiteY5" fmla="*/ 6168013 h 6858000"/>
              <a:gd name="connsiteX6" fmla="*/ 6227021 w 8244968"/>
              <a:gd name="connsiteY6" fmla="*/ 6858000 h 6858000"/>
              <a:gd name="connsiteX7" fmla="*/ 0 w 8244968"/>
              <a:gd name="connsiteY7" fmla="*/ 6858000 h 6858000"/>
              <a:gd name="connsiteX8" fmla="*/ 0 w 8244968"/>
              <a:gd name="connsiteY8" fmla="*/ 0 h 6858000"/>
              <a:gd name="connsiteX0" fmla="*/ 0 w 8244968"/>
              <a:gd name="connsiteY0" fmla="*/ 0 h 6863976"/>
              <a:gd name="connsiteX1" fmla="*/ 8244968 w 8244968"/>
              <a:gd name="connsiteY1" fmla="*/ 0 h 6863976"/>
              <a:gd name="connsiteX2" fmla="*/ 6726685 w 8244968"/>
              <a:gd name="connsiteY2" fmla="*/ 5116609 h 6863976"/>
              <a:gd name="connsiteX3" fmla="*/ 3115185 w 8244968"/>
              <a:gd name="connsiteY3" fmla="*/ 5125914 h 6863976"/>
              <a:gd name="connsiteX4" fmla="*/ 3112829 w 8244968"/>
              <a:gd name="connsiteY4" fmla="*/ 6166339 h 6863976"/>
              <a:gd name="connsiteX5" fmla="*/ 6414866 w 8244968"/>
              <a:gd name="connsiteY5" fmla="*/ 6168013 h 6863976"/>
              <a:gd name="connsiteX6" fmla="*/ 4117327 w 8244968"/>
              <a:gd name="connsiteY6" fmla="*/ 6863976 h 6863976"/>
              <a:gd name="connsiteX7" fmla="*/ 0 w 8244968"/>
              <a:gd name="connsiteY7" fmla="*/ 6858000 h 6863976"/>
              <a:gd name="connsiteX8" fmla="*/ 0 w 8244968"/>
              <a:gd name="connsiteY8" fmla="*/ 0 h 6863976"/>
              <a:gd name="connsiteX0" fmla="*/ 0 w 8244968"/>
              <a:gd name="connsiteY0" fmla="*/ 0 h 6863976"/>
              <a:gd name="connsiteX1" fmla="*/ 8244968 w 8244968"/>
              <a:gd name="connsiteY1" fmla="*/ 0 h 6863976"/>
              <a:gd name="connsiteX2" fmla="*/ 6726685 w 8244968"/>
              <a:gd name="connsiteY2" fmla="*/ 5116609 h 6863976"/>
              <a:gd name="connsiteX3" fmla="*/ 3115185 w 8244968"/>
              <a:gd name="connsiteY3" fmla="*/ 5125914 h 6863976"/>
              <a:gd name="connsiteX4" fmla="*/ 3112829 w 8244968"/>
              <a:gd name="connsiteY4" fmla="*/ 6166339 h 6863976"/>
              <a:gd name="connsiteX5" fmla="*/ 4311148 w 8244968"/>
              <a:gd name="connsiteY5" fmla="*/ 6168013 h 6863976"/>
              <a:gd name="connsiteX6" fmla="*/ 4117327 w 8244968"/>
              <a:gd name="connsiteY6" fmla="*/ 6863976 h 6863976"/>
              <a:gd name="connsiteX7" fmla="*/ 0 w 8244968"/>
              <a:gd name="connsiteY7" fmla="*/ 6858000 h 6863976"/>
              <a:gd name="connsiteX8" fmla="*/ 0 w 8244968"/>
              <a:gd name="connsiteY8" fmla="*/ 0 h 6863976"/>
              <a:gd name="connsiteX0" fmla="*/ 0 w 8244968"/>
              <a:gd name="connsiteY0" fmla="*/ 0 h 6863976"/>
              <a:gd name="connsiteX1" fmla="*/ 8244968 w 8244968"/>
              <a:gd name="connsiteY1" fmla="*/ 0 h 6863976"/>
              <a:gd name="connsiteX2" fmla="*/ 4611015 w 8244968"/>
              <a:gd name="connsiteY2" fmla="*/ 5128562 h 6863976"/>
              <a:gd name="connsiteX3" fmla="*/ 3115185 w 8244968"/>
              <a:gd name="connsiteY3" fmla="*/ 5125914 h 6863976"/>
              <a:gd name="connsiteX4" fmla="*/ 3112829 w 8244968"/>
              <a:gd name="connsiteY4" fmla="*/ 6166339 h 6863976"/>
              <a:gd name="connsiteX5" fmla="*/ 4311148 w 8244968"/>
              <a:gd name="connsiteY5" fmla="*/ 6168013 h 6863976"/>
              <a:gd name="connsiteX6" fmla="*/ 4117327 w 8244968"/>
              <a:gd name="connsiteY6" fmla="*/ 6863976 h 6863976"/>
              <a:gd name="connsiteX7" fmla="*/ 0 w 8244968"/>
              <a:gd name="connsiteY7" fmla="*/ 6858000 h 6863976"/>
              <a:gd name="connsiteX8" fmla="*/ 0 w 8244968"/>
              <a:gd name="connsiteY8" fmla="*/ 0 h 6863976"/>
              <a:gd name="connsiteX0" fmla="*/ 0 w 6099415"/>
              <a:gd name="connsiteY0" fmla="*/ 11952 h 6875928"/>
              <a:gd name="connsiteX1" fmla="*/ 6099415 w 6099415"/>
              <a:gd name="connsiteY1" fmla="*/ 0 h 6875928"/>
              <a:gd name="connsiteX2" fmla="*/ 4611015 w 6099415"/>
              <a:gd name="connsiteY2" fmla="*/ 5140514 h 6875928"/>
              <a:gd name="connsiteX3" fmla="*/ 3115185 w 6099415"/>
              <a:gd name="connsiteY3" fmla="*/ 5137866 h 6875928"/>
              <a:gd name="connsiteX4" fmla="*/ 3112829 w 6099415"/>
              <a:gd name="connsiteY4" fmla="*/ 6178291 h 6875928"/>
              <a:gd name="connsiteX5" fmla="*/ 4311148 w 6099415"/>
              <a:gd name="connsiteY5" fmla="*/ 6179965 h 6875928"/>
              <a:gd name="connsiteX6" fmla="*/ 4117327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11015 w 6099415"/>
              <a:gd name="connsiteY2" fmla="*/ 5140514 h 6875928"/>
              <a:gd name="connsiteX3" fmla="*/ 3115185 w 6099415"/>
              <a:gd name="connsiteY3" fmla="*/ 5137866 h 6875928"/>
              <a:gd name="connsiteX4" fmla="*/ 3112829 w 6099415"/>
              <a:gd name="connsiteY4" fmla="*/ 6178291 h 6875928"/>
              <a:gd name="connsiteX5" fmla="*/ 4311148 w 6099415"/>
              <a:gd name="connsiteY5" fmla="*/ 6179965 h 6875928"/>
              <a:gd name="connsiteX6" fmla="*/ 4117327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11015 w 6099415"/>
              <a:gd name="connsiteY2" fmla="*/ 5140514 h 6875928"/>
              <a:gd name="connsiteX3" fmla="*/ 3115185 w 6099415"/>
              <a:gd name="connsiteY3" fmla="*/ 5137866 h 6875928"/>
              <a:gd name="connsiteX4" fmla="*/ 3112829 w 6099415"/>
              <a:gd name="connsiteY4" fmla="*/ 6178291 h 6875928"/>
              <a:gd name="connsiteX5" fmla="*/ 4311148 w 6099415"/>
              <a:gd name="connsiteY5" fmla="*/ 6179965 h 6875928"/>
              <a:gd name="connsiteX6" fmla="*/ 4117327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115185 w 6099415"/>
              <a:gd name="connsiteY3" fmla="*/ 5137866 h 6875928"/>
              <a:gd name="connsiteX4" fmla="*/ 3112829 w 6099415"/>
              <a:gd name="connsiteY4" fmla="*/ 6178291 h 6875928"/>
              <a:gd name="connsiteX5" fmla="*/ 4311148 w 6099415"/>
              <a:gd name="connsiteY5" fmla="*/ 6179965 h 6875928"/>
              <a:gd name="connsiteX6" fmla="*/ 4117327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112106 w 6099415"/>
              <a:gd name="connsiteY3" fmla="*/ 5131709 h 6875928"/>
              <a:gd name="connsiteX4" fmla="*/ 3112829 w 6099415"/>
              <a:gd name="connsiteY4" fmla="*/ 6178291 h 6875928"/>
              <a:gd name="connsiteX5" fmla="*/ 4311148 w 6099415"/>
              <a:gd name="connsiteY5" fmla="*/ 6179965 h 6875928"/>
              <a:gd name="connsiteX6" fmla="*/ 4117327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124421 w 6099415"/>
              <a:gd name="connsiteY3" fmla="*/ 5128631 h 6875928"/>
              <a:gd name="connsiteX4" fmla="*/ 3112829 w 6099415"/>
              <a:gd name="connsiteY4" fmla="*/ 6178291 h 6875928"/>
              <a:gd name="connsiteX5" fmla="*/ 4311148 w 6099415"/>
              <a:gd name="connsiteY5" fmla="*/ 6179965 h 6875928"/>
              <a:gd name="connsiteX6" fmla="*/ 4117327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124421 w 6099415"/>
              <a:gd name="connsiteY3" fmla="*/ 5131710 h 6875928"/>
              <a:gd name="connsiteX4" fmla="*/ 3112829 w 6099415"/>
              <a:gd name="connsiteY4" fmla="*/ 6178291 h 6875928"/>
              <a:gd name="connsiteX5" fmla="*/ 4311148 w 6099415"/>
              <a:gd name="connsiteY5" fmla="*/ 6179965 h 6875928"/>
              <a:gd name="connsiteX6" fmla="*/ 4117327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124421 w 6099415"/>
              <a:gd name="connsiteY3" fmla="*/ 5131710 h 6875928"/>
              <a:gd name="connsiteX4" fmla="*/ 3112829 w 6099415"/>
              <a:gd name="connsiteY4" fmla="*/ 6178291 h 6875928"/>
              <a:gd name="connsiteX5" fmla="*/ 4311148 w 6099415"/>
              <a:gd name="connsiteY5" fmla="*/ 6179965 h 6875928"/>
              <a:gd name="connsiteX6" fmla="*/ 4107279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415823 w 6099415"/>
              <a:gd name="connsiteY3" fmla="*/ 5136734 h 6875928"/>
              <a:gd name="connsiteX4" fmla="*/ 3112829 w 6099415"/>
              <a:gd name="connsiteY4" fmla="*/ 6178291 h 6875928"/>
              <a:gd name="connsiteX5" fmla="*/ 4311148 w 6099415"/>
              <a:gd name="connsiteY5" fmla="*/ 6179965 h 6875928"/>
              <a:gd name="connsiteX6" fmla="*/ 4107279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415823 w 6099415"/>
              <a:gd name="connsiteY3" fmla="*/ 5136734 h 6875928"/>
              <a:gd name="connsiteX4" fmla="*/ 3419304 w 6099415"/>
              <a:gd name="connsiteY4" fmla="*/ 6188339 h 6875928"/>
              <a:gd name="connsiteX5" fmla="*/ 4311148 w 6099415"/>
              <a:gd name="connsiteY5" fmla="*/ 6179965 h 6875928"/>
              <a:gd name="connsiteX6" fmla="*/ 4107279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420585 w 6099415"/>
              <a:gd name="connsiteY3" fmla="*/ 5136734 h 6875928"/>
              <a:gd name="connsiteX4" fmla="*/ 3419304 w 6099415"/>
              <a:gd name="connsiteY4" fmla="*/ 6188339 h 6875928"/>
              <a:gd name="connsiteX5" fmla="*/ 4311148 w 6099415"/>
              <a:gd name="connsiteY5" fmla="*/ 6179965 h 6875928"/>
              <a:gd name="connsiteX6" fmla="*/ 4107279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420585 w 6099415"/>
              <a:gd name="connsiteY3" fmla="*/ 5136734 h 6875928"/>
              <a:gd name="connsiteX4" fmla="*/ 3414541 w 6099415"/>
              <a:gd name="connsiteY4" fmla="*/ 6169289 h 6875928"/>
              <a:gd name="connsiteX5" fmla="*/ 4311148 w 6099415"/>
              <a:gd name="connsiteY5" fmla="*/ 6179965 h 6875928"/>
              <a:gd name="connsiteX6" fmla="*/ 4107279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420585 w 6099415"/>
              <a:gd name="connsiteY3" fmla="*/ 5136734 h 6875928"/>
              <a:gd name="connsiteX4" fmla="*/ 3414541 w 6099415"/>
              <a:gd name="connsiteY4" fmla="*/ 6169289 h 6875928"/>
              <a:gd name="connsiteX5" fmla="*/ 4301623 w 6099415"/>
              <a:gd name="connsiteY5" fmla="*/ 6170440 h 6875928"/>
              <a:gd name="connsiteX6" fmla="*/ 4107279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420585 w 6099415"/>
              <a:gd name="connsiteY3" fmla="*/ 5136734 h 6875928"/>
              <a:gd name="connsiteX4" fmla="*/ 3414541 w 6099415"/>
              <a:gd name="connsiteY4" fmla="*/ 6169289 h 6875928"/>
              <a:gd name="connsiteX5" fmla="*/ 4311148 w 6099415"/>
              <a:gd name="connsiteY5" fmla="*/ 6160915 h 6875928"/>
              <a:gd name="connsiteX6" fmla="*/ 4107279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420585 w 6099415"/>
              <a:gd name="connsiteY3" fmla="*/ 5136734 h 6875928"/>
              <a:gd name="connsiteX4" fmla="*/ 3414541 w 6099415"/>
              <a:gd name="connsiteY4" fmla="*/ 6169289 h 6875928"/>
              <a:gd name="connsiteX5" fmla="*/ 4299221 w 6099415"/>
              <a:gd name="connsiteY5" fmla="*/ 6172842 h 6875928"/>
              <a:gd name="connsiteX6" fmla="*/ 4107279 w 6099415"/>
              <a:gd name="connsiteY6" fmla="*/ 6875928 h 6875928"/>
              <a:gd name="connsiteX7" fmla="*/ 0 w 6099415"/>
              <a:gd name="connsiteY7" fmla="*/ 6869952 h 6875928"/>
              <a:gd name="connsiteX8" fmla="*/ 0 w 6099415"/>
              <a:gd name="connsiteY8" fmla="*/ 11952 h 6875928"/>
              <a:gd name="connsiteX0" fmla="*/ 0 w 6099415"/>
              <a:gd name="connsiteY0" fmla="*/ 11952 h 6875928"/>
              <a:gd name="connsiteX1" fmla="*/ 6099415 w 6099415"/>
              <a:gd name="connsiteY1" fmla="*/ 0 h 6875928"/>
              <a:gd name="connsiteX2" fmla="*/ 4607936 w 6099415"/>
              <a:gd name="connsiteY2" fmla="*/ 5131278 h 6875928"/>
              <a:gd name="connsiteX3" fmla="*/ 3420585 w 6099415"/>
              <a:gd name="connsiteY3" fmla="*/ 5136734 h 6875928"/>
              <a:gd name="connsiteX4" fmla="*/ 3414541 w 6099415"/>
              <a:gd name="connsiteY4" fmla="*/ 6169289 h 6875928"/>
              <a:gd name="connsiteX5" fmla="*/ 4295245 w 6099415"/>
              <a:gd name="connsiteY5" fmla="*/ 6164890 h 6875928"/>
              <a:gd name="connsiteX6" fmla="*/ 4107279 w 6099415"/>
              <a:gd name="connsiteY6" fmla="*/ 6875928 h 6875928"/>
              <a:gd name="connsiteX7" fmla="*/ 0 w 6099415"/>
              <a:gd name="connsiteY7" fmla="*/ 6869952 h 6875928"/>
              <a:gd name="connsiteX8" fmla="*/ 0 w 6099415"/>
              <a:gd name="connsiteY8" fmla="*/ 11952 h 68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15" h="6875928">
                <a:moveTo>
                  <a:pt x="0" y="11952"/>
                </a:moveTo>
                <a:lnTo>
                  <a:pt x="6099415" y="0"/>
                </a:lnTo>
                <a:lnTo>
                  <a:pt x="4607936" y="5131278"/>
                </a:lnTo>
                <a:lnTo>
                  <a:pt x="3420585" y="5136734"/>
                </a:lnTo>
                <a:cubicBezTo>
                  <a:pt x="3419800" y="5483542"/>
                  <a:pt x="3415326" y="5822481"/>
                  <a:pt x="3414541" y="6169289"/>
                </a:cubicBezTo>
                <a:lnTo>
                  <a:pt x="4295245" y="6164890"/>
                </a:lnTo>
                <a:lnTo>
                  <a:pt x="4107279" y="6875928"/>
                </a:lnTo>
                <a:lnTo>
                  <a:pt x="0" y="6869952"/>
                </a:lnTo>
                <a:lnTo>
                  <a:pt x="0" y="11952"/>
                </a:lnTo>
                <a:close/>
              </a:path>
            </a:pathLst>
          </a:custGeom>
        </p:spPr>
        <p:txBody>
          <a:bodyPr wrap="square">
            <a:noAutofit/>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7E120F7B-7447-9142-A831-7680F1944515}"/>
              </a:ext>
            </a:extLst>
          </p:cNvPr>
          <p:cNvPicPr>
            <a:picLocks noChangeAspect="1"/>
          </p:cNvPicPr>
          <p:nvPr userDrawn="1"/>
        </p:nvPicPr>
        <p:blipFill>
          <a:blip r:embed="rId2"/>
          <a:stretch>
            <a:fillRect/>
          </a:stretch>
        </p:blipFill>
        <p:spPr>
          <a:xfrm>
            <a:off x="8362680" y="871490"/>
            <a:ext cx="2386426" cy="387350"/>
          </a:xfrm>
          <a:prstGeom prst="rect">
            <a:avLst/>
          </a:prstGeom>
        </p:spPr>
      </p:pic>
      <p:sp>
        <p:nvSpPr>
          <p:cNvPr id="3" name="Date Placeholder 3">
            <a:extLst>
              <a:ext uri="{FF2B5EF4-FFF2-40B4-BE49-F238E27FC236}">
                <a16:creationId xmlns:a16="http://schemas.microsoft.com/office/drawing/2014/main" id="{51FC61A3-9204-D9A0-A7DD-4DD3C124B2BF}"/>
              </a:ext>
            </a:extLst>
          </p:cNvPr>
          <p:cNvSpPr>
            <a:spLocks noGrp="1"/>
          </p:cNvSpPr>
          <p:nvPr>
            <p:ph type="dt" sz="half" idx="2"/>
          </p:nvPr>
        </p:nvSpPr>
        <p:spPr>
          <a:xfrm>
            <a:off x="884419" y="6401999"/>
            <a:ext cx="1863544" cy="369332"/>
          </a:xfrm>
          <a:prstGeom prst="rect">
            <a:avLst/>
          </a:prstGeom>
        </p:spPr>
        <p:txBody>
          <a:bodyPr/>
          <a:lstStyle/>
          <a:p>
            <a:fld id="{5B39C1E6-7802-4A66-BC4D-1960CC0110D3}" type="datetime1">
              <a:rPr lang="en-US" smtClean="0"/>
              <a:t>2/15/2025</a:t>
            </a:fld>
            <a:endParaRPr lang="en-US" dirty="0"/>
          </a:p>
        </p:txBody>
      </p:sp>
      <p:sp>
        <p:nvSpPr>
          <p:cNvPr id="4" name="Footer Placeholder 4">
            <a:extLst>
              <a:ext uri="{FF2B5EF4-FFF2-40B4-BE49-F238E27FC236}">
                <a16:creationId xmlns:a16="http://schemas.microsoft.com/office/drawing/2014/main" id="{864CD055-61C2-60C0-4882-DAD6DA3ABF23}"/>
              </a:ext>
            </a:extLst>
          </p:cNvPr>
          <p:cNvSpPr>
            <a:spLocks noGrp="1"/>
          </p:cNvSpPr>
          <p:nvPr>
            <p:ph type="ftr" sz="quarter" idx="3"/>
          </p:nvPr>
        </p:nvSpPr>
        <p:spPr>
          <a:xfrm>
            <a:off x="4175184" y="6401999"/>
            <a:ext cx="4708465" cy="369332"/>
          </a:xfrm>
          <a:prstGeom prst="rect">
            <a:avLst/>
          </a:prstGeom>
        </p:spPr>
        <p:txBody>
          <a:bodyPr/>
          <a:lstStyle>
            <a:lvl1pPr>
              <a:defRPr>
                <a:solidFill>
                  <a:schemeClr val="bg1"/>
                </a:solidFill>
              </a:defRPr>
            </a:lvl1pPr>
          </a:lstStyle>
          <a:p>
            <a:r>
              <a:rPr lang="en-US"/>
              <a:t>Copyright © 2025 Carl M. Burnett</a:t>
            </a:r>
          </a:p>
        </p:txBody>
      </p:sp>
      <p:sp>
        <p:nvSpPr>
          <p:cNvPr id="5" name="Slide Number Placeholder 5">
            <a:extLst>
              <a:ext uri="{FF2B5EF4-FFF2-40B4-BE49-F238E27FC236}">
                <a16:creationId xmlns:a16="http://schemas.microsoft.com/office/drawing/2014/main" id="{49D3009E-F65B-5325-B6CD-000C0A91EF52}"/>
              </a:ext>
            </a:extLst>
          </p:cNvPr>
          <p:cNvSpPr>
            <a:spLocks noGrp="1"/>
          </p:cNvSpPr>
          <p:nvPr>
            <p:ph type="sldNum" sz="quarter" idx="4"/>
          </p:nvPr>
        </p:nvSpPr>
        <p:spPr>
          <a:xfrm>
            <a:off x="9786128" y="6401999"/>
            <a:ext cx="1864884" cy="369332"/>
          </a:xfrm>
          <a:prstGeom prst="rect">
            <a:avLst/>
          </a:prstGeom>
        </p:spPr>
        <p:txBody>
          <a:bodyPr/>
          <a:lstStyle>
            <a:lvl1pPr>
              <a:defRPr>
                <a:solidFill>
                  <a:schemeClr val="bg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0422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A29701-43E5-0C4D-BBA0-FB09CA8B9B68}"/>
              </a:ext>
            </a:extLst>
          </p:cNvPr>
          <p:cNvSpPr/>
          <p:nvPr userDrawn="1"/>
        </p:nvSpPr>
        <p:spPr bwMode="auto">
          <a:xfrm>
            <a:off x="1" y="-541"/>
            <a:ext cx="12195191" cy="6858000"/>
          </a:xfrm>
          <a:prstGeom prst="rect">
            <a:avLst/>
          </a:prstGeom>
          <a:solidFill>
            <a:srgbClr val="51237F"/>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n-lt"/>
            </a:endParaRPr>
          </a:p>
        </p:txBody>
      </p:sp>
      <p:sp>
        <p:nvSpPr>
          <p:cNvPr id="10" name="Text Placeholder 11">
            <a:extLst>
              <a:ext uri="{FF2B5EF4-FFF2-40B4-BE49-F238E27FC236}">
                <a16:creationId xmlns:a16="http://schemas.microsoft.com/office/drawing/2014/main" id="{97A54E94-381C-894C-BD7A-37F51A332EB3}"/>
              </a:ext>
            </a:extLst>
          </p:cNvPr>
          <p:cNvSpPr>
            <a:spLocks noGrp="1"/>
          </p:cNvSpPr>
          <p:nvPr>
            <p:ph type="body" sz="quarter" idx="10" hasCustomPrompt="1"/>
          </p:nvPr>
        </p:nvSpPr>
        <p:spPr>
          <a:xfrm>
            <a:off x="1409699" y="2101155"/>
            <a:ext cx="9486901" cy="2366069"/>
          </a:xfrm>
          <a:prstGeom prst="rect">
            <a:avLst/>
          </a:prstGeom>
        </p:spPr>
        <p:txBody>
          <a:bodyPr/>
          <a:lstStyle>
            <a:lvl1pPr marL="0" indent="0" algn="r">
              <a:buNone/>
              <a:defRPr sz="550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Presentation Title—55 </a:t>
            </a:r>
            <a:r>
              <a:rPr lang="en-US" dirty="0" err="1"/>
              <a:t>pt</a:t>
            </a:r>
            <a:endParaRPr lang="en-US" dirty="0"/>
          </a:p>
        </p:txBody>
      </p:sp>
      <p:sp>
        <p:nvSpPr>
          <p:cNvPr id="11" name="Text Placeholder 13">
            <a:extLst>
              <a:ext uri="{FF2B5EF4-FFF2-40B4-BE49-F238E27FC236}">
                <a16:creationId xmlns:a16="http://schemas.microsoft.com/office/drawing/2014/main" id="{9BBEC5E5-F22A-BB4D-A990-C408EE5EBDE5}"/>
              </a:ext>
            </a:extLst>
          </p:cNvPr>
          <p:cNvSpPr>
            <a:spLocks noGrp="1"/>
          </p:cNvSpPr>
          <p:nvPr>
            <p:ph type="body" sz="quarter" idx="11" hasCustomPrompt="1"/>
          </p:nvPr>
        </p:nvSpPr>
        <p:spPr>
          <a:xfrm>
            <a:off x="1409699" y="4683697"/>
            <a:ext cx="9486901" cy="890905"/>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solidFill>
                  <a:schemeClr val="bg1"/>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PRESENTATION INFORMATION, PRESENTER INFORMATION, OR SUBTITLE—18 PT</a:t>
            </a:r>
          </a:p>
          <a:p>
            <a:pPr lvl="0"/>
            <a:endParaRPr lang="en-US" dirty="0"/>
          </a:p>
        </p:txBody>
      </p:sp>
      <p:grpSp>
        <p:nvGrpSpPr>
          <p:cNvPr id="6" name="Group 5">
            <a:extLst>
              <a:ext uri="{FF2B5EF4-FFF2-40B4-BE49-F238E27FC236}">
                <a16:creationId xmlns:a16="http://schemas.microsoft.com/office/drawing/2014/main" id="{A6139085-C19A-4C52-185E-590FEAD9AAA0}"/>
              </a:ext>
            </a:extLst>
          </p:cNvPr>
          <p:cNvGrpSpPr/>
          <p:nvPr userDrawn="1"/>
        </p:nvGrpSpPr>
        <p:grpSpPr>
          <a:xfrm>
            <a:off x="0" y="5614245"/>
            <a:ext cx="4191000" cy="800100"/>
            <a:chOff x="1" y="685801"/>
            <a:chExt cx="4191000" cy="800100"/>
          </a:xfrm>
        </p:grpSpPr>
        <p:sp>
          <p:nvSpPr>
            <p:cNvPr id="8" name="Rectangle 7">
              <a:extLst>
                <a:ext uri="{FF2B5EF4-FFF2-40B4-BE49-F238E27FC236}">
                  <a16:creationId xmlns:a16="http://schemas.microsoft.com/office/drawing/2014/main" id="{6255E1C9-5C24-164E-B85B-76DEC04285E1}"/>
                </a:ext>
              </a:extLst>
            </p:cNvPr>
            <p:cNvSpPr/>
            <p:nvPr userDrawn="1"/>
          </p:nvSpPr>
          <p:spPr bwMode="auto">
            <a:xfrm>
              <a:off x="1" y="685801"/>
              <a:ext cx="4191000" cy="800100"/>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2" name="Picture 11">
              <a:extLst>
                <a:ext uri="{FF2B5EF4-FFF2-40B4-BE49-F238E27FC236}">
                  <a16:creationId xmlns:a16="http://schemas.microsoft.com/office/drawing/2014/main" id="{7E120F7B-7447-9142-A831-7680F1944515}"/>
                </a:ext>
              </a:extLst>
            </p:cNvPr>
            <p:cNvPicPr>
              <a:picLocks noChangeAspect="1"/>
            </p:cNvPicPr>
            <p:nvPr userDrawn="1"/>
          </p:nvPicPr>
          <p:blipFill>
            <a:blip r:embed="rId2"/>
            <a:stretch>
              <a:fillRect/>
            </a:stretch>
          </p:blipFill>
          <p:spPr>
            <a:xfrm>
              <a:off x="541339" y="890540"/>
              <a:ext cx="2386426" cy="387350"/>
            </a:xfrm>
            <a:prstGeom prst="rect">
              <a:avLst/>
            </a:prstGeom>
          </p:spPr>
        </p:pic>
      </p:grpSp>
      <p:sp>
        <p:nvSpPr>
          <p:cNvPr id="3" name="Date Placeholder 3">
            <a:extLst>
              <a:ext uri="{FF2B5EF4-FFF2-40B4-BE49-F238E27FC236}">
                <a16:creationId xmlns:a16="http://schemas.microsoft.com/office/drawing/2014/main" id="{25FF3E83-04F6-E508-3291-01C5F6B943E2}"/>
              </a:ext>
            </a:extLst>
          </p:cNvPr>
          <p:cNvSpPr>
            <a:spLocks noGrp="1"/>
          </p:cNvSpPr>
          <p:nvPr>
            <p:ph type="dt" sz="half" idx="2"/>
          </p:nvPr>
        </p:nvSpPr>
        <p:spPr>
          <a:xfrm>
            <a:off x="541338" y="6401999"/>
            <a:ext cx="2206625" cy="369332"/>
          </a:xfrm>
          <a:prstGeom prst="rect">
            <a:avLst/>
          </a:prstGeom>
        </p:spPr>
        <p:txBody>
          <a:bodyPr/>
          <a:lstStyle>
            <a:lvl1pPr>
              <a:defRPr>
                <a:solidFill>
                  <a:schemeClr val="bg1"/>
                </a:solidFill>
              </a:defRPr>
            </a:lvl1pPr>
          </a:lstStyle>
          <a:p>
            <a:fld id="{BF057599-76CC-4636-BCE4-7A294B5B4D26}" type="datetime1">
              <a:rPr lang="en-US" smtClean="0"/>
              <a:t>2/15/2025</a:t>
            </a:fld>
            <a:endParaRPr lang="en-US" dirty="0"/>
          </a:p>
        </p:txBody>
      </p:sp>
      <p:sp>
        <p:nvSpPr>
          <p:cNvPr id="4" name="Footer Placeholder 4">
            <a:extLst>
              <a:ext uri="{FF2B5EF4-FFF2-40B4-BE49-F238E27FC236}">
                <a16:creationId xmlns:a16="http://schemas.microsoft.com/office/drawing/2014/main" id="{B965F44C-B6EE-D95F-0CB4-FF340253E117}"/>
              </a:ext>
            </a:extLst>
          </p:cNvPr>
          <p:cNvSpPr>
            <a:spLocks noGrp="1"/>
          </p:cNvSpPr>
          <p:nvPr>
            <p:ph type="ftr" sz="quarter" idx="3"/>
          </p:nvPr>
        </p:nvSpPr>
        <p:spPr>
          <a:xfrm>
            <a:off x="3308350" y="6401999"/>
            <a:ext cx="5575300" cy="369332"/>
          </a:xfrm>
          <a:prstGeom prst="rect">
            <a:avLst/>
          </a:prstGeom>
        </p:spPr>
        <p:txBody>
          <a:bodyPr/>
          <a:lstStyle>
            <a:lvl1pPr>
              <a:defRPr>
                <a:solidFill>
                  <a:schemeClr val="bg1"/>
                </a:solidFill>
              </a:defRPr>
            </a:lvl1pPr>
          </a:lstStyle>
          <a:p>
            <a:r>
              <a:rPr lang="en-US"/>
              <a:t>Copyright © 2025 Carl M. Burnett</a:t>
            </a:r>
          </a:p>
        </p:txBody>
      </p:sp>
      <p:sp>
        <p:nvSpPr>
          <p:cNvPr id="5" name="Slide Number Placeholder 5">
            <a:extLst>
              <a:ext uri="{FF2B5EF4-FFF2-40B4-BE49-F238E27FC236}">
                <a16:creationId xmlns:a16="http://schemas.microsoft.com/office/drawing/2014/main" id="{C6FEC01E-1BFC-7ADD-4A43-6266B57CA5CF}"/>
              </a:ext>
            </a:extLst>
          </p:cNvPr>
          <p:cNvSpPr>
            <a:spLocks noGrp="1"/>
          </p:cNvSpPr>
          <p:nvPr>
            <p:ph type="sldNum" sz="quarter" idx="4"/>
          </p:nvPr>
        </p:nvSpPr>
        <p:spPr>
          <a:xfrm>
            <a:off x="9442800" y="6401999"/>
            <a:ext cx="2208212" cy="369332"/>
          </a:xfrm>
          <a:prstGeom prst="rect">
            <a:avLst/>
          </a:prstGeom>
        </p:spPr>
        <p:txBody>
          <a:bodyPr/>
          <a:lstStyle>
            <a:lvl1pPr>
              <a:defRPr>
                <a:solidFill>
                  <a:schemeClr val="bg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5762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SLIDE - 1/2 IMAGE">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5589B4B9-3ECA-1747-A381-F232E02F10AA}"/>
              </a:ext>
            </a:extLst>
          </p:cNvPr>
          <p:cNvSpPr/>
          <p:nvPr userDrawn="1"/>
        </p:nvSpPr>
        <p:spPr>
          <a:xfrm>
            <a:off x="4982985" y="-4540"/>
            <a:ext cx="7231756" cy="6890474"/>
          </a:xfrm>
          <a:custGeom>
            <a:avLst/>
            <a:gdLst>
              <a:gd name="connsiteX0" fmla="*/ 2020901 w 5985862"/>
              <a:gd name="connsiteY0" fmla="*/ 38420 h 6923314"/>
              <a:gd name="connsiteX1" fmla="*/ 0 w 5985862"/>
              <a:gd name="connsiteY1" fmla="*/ 6923314 h 6923314"/>
              <a:gd name="connsiteX2" fmla="*/ 5985862 w 5985862"/>
              <a:gd name="connsiteY2" fmla="*/ 6900262 h 6923314"/>
              <a:gd name="connsiteX3" fmla="*/ 5970494 w 5985862"/>
              <a:gd name="connsiteY3" fmla="*/ 0 h 6923314"/>
              <a:gd name="connsiteX4" fmla="*/ 2020901 w 5985862"/>
              <a:gd name="connsiteY4" fmla="*/ 38420 h 6923314"/>
              <a:gd name="connsiteX0" fmla="*/ 3271890 w 7236851"/>
              <a:gd name="connsiteY0" fmla="*/ 38420 h 6928924"/>
              <a:gd name="connsiteX1" fmla="*/ 0 w 7236851"/>
              <a:gd name="connsiteY1" fmla="*/ 6928924 h 6928924"/>
              <a:gd name="connsiteX2" fmla="*/ 7236851 w 7236851"/>
              <a:gd name="connsiteY2" fmla="*/ 6900262 h 6928924"/>
              <a:gd name="connsiteX3" fmla="*/ 7221483 w 7236851"/>
              <a:gd name="connsiteY3" fmla="*/ 0 h 6928924"/>
              <a:gd name="connsiteX4" fmla="*/ 3271890 w 7236851"/>
              <a:gd name="connsiteY4" fmla="*/ 38420 h 6928924"/>
              <a:gd name="connsiteX0" fmla="*/ 2060170 w 7236851"/>
              <a:gd name="connsiteY0" fmla="*/ 38420 h 6928924"/>
              <a:gd name="connsiteX1" fmla="*/ 0 w 7236851"/>
              <a:gd name="connsiteY1" fmla="*/ 6928924 h 6928924"/>
              <a:gd name="connsiteX2" fmla="*/ 7236851 w 7236851"/>
              <a:gd name="connsiteY2" fmla="*/ 6900262 h 6928924"/>
              <a:gd name="connsiteX3" fmla="*/ 7221483 w 7236851"/>
              <a:gd name="connsiteY3" fmla="*/ 0 h 6928924"/>
              <a:gd name="connsiteX4" fmla="*/ 2060170 w 7236851"/>
              <a:gd name="connsiteY4" fmla="*/ 38420 h 6928924"/>
              <a:gd name="connsiteX0" fmla="*/ 2076999 w 7236851"/>
              <a:gd name="connsiteY0" fmla="*/ 27200 h 6928924"/>
              <a:gd name="connsiteX1" fmla="*/ 0 w 7236851"/>
              <a:gd name="connsiteY1" fmla="*/ 6928924 h 6928924"/>
              <a:gd name="connsiteX2" fmla="*/ 7236851 w 7236851"/>
              <a:gd name="connsiteY2" fmla="*/ 6900262 h 6928924"/>
              <a:gd name="connsiteX3" fmla="*/ 7221483 w 7236851"/>
              <a:gd name="connsiteY3" fmla="*/ 0 h 6928924"/>
              <a:gd name="connsiteX4" fmla="*/ 2076999 w 7236851"/>
              <a:gd name="connsiteY4" fmla="*/ 27200 h 6928924"/>
              <a:gd name="connsiteX0" fmla="*/ 2060169 w 7236851"/>
              <a:gd name="connsiteY0" fmla="*/ 15981 h 6928924"/>
              <a:gd name="connsiteX1" fmla="*/ 0 w 7236851"/>
              <a:gd name="connsiteY1" fmla="*/ 6928924 h 6928924"/>
              <a:gd name="connsiteX2" fmla="*/ 7236851 w 7236851"/>
              <a:gd name="connsiteY2" fmla="*/ 6900262 h 6928924"/>
              <a:gd name="connsiteX3" fmla="*/ 7221483 w 7236851"/>
              <a:gd name="connsiteY3" fmla="*/ 0 h 6928924"/>
              <a:gd name="connsiteX4" fmla="*/ 2060169 w 7236851"/>
              <a:gd name="connsiteY4" fmla="*/ 15981 h 6928924"/>
              <a:gd name="connsiteX0" fmla="*/ 2060169 w 7244225"/>
              <a:gd name="connsiteY0" fmla="*/ 15981 h 6944507"/>
              <a:gd name="connsiteX1" fmla="*/ 0 w 7244225"/>
              <a:gd name="connsiteY1" fmla="*/ 6928924 h 6944507"/>
              <a:gd name="connsiteX2" fmla="*/ 7244225 w 7244225"/>
              <a:gd name="connsiteY2" fmla="*/ 6944507 h 6944507"/>
              <a:gd name="connsiteX3" fmla="*/ 7221483 w 7244225"/>
              <a:gd name="connsiteY3" fmla="*/ 0 h 6944507"/>
              <a:gd name="connsiteX4" fmla="*/ 2060169 w 7244225"/>
              <a:gd name="connsiteY4" fmla="*/ 15981 h 6944507"/>
              <a:gd name="connsiteX0" fmla="*/ 2051857 w 7244225"/>
              <a:gd name="connsiteY0" fmla="*/ 45076 h 6944507"/>
              <a:gd name="connsiteX1" fmla="*/ 0 w 7244225"/>
              <a:gd name="connsiteY1" fmla="*/ 6928924 h 6944507"/>
              <a:gd name="connsiteX2" fmla="*/ 7244225 w 7244225"/>
              <a:gd name="connsiteY2" fmla="*/ 6944507 h 6944507"/>
              <a:gd name="connsiteX3" fmla="*/ 7221483 w 7244225"/>
              <a:gd name="connsiteY3" fmla="*/ 0 h 6944507"/>
              <a:gd name="connsiteX4" fmla="*/ 2051857 w 7244225"/>
              <a:gd name="connsiteY4" fmla="*/ 45076 h 6944507"/>
              <a:gd name="connsiteX0" fmla="*/ 2051857 w 7244225"/>
              <a:gd name="connsiteY0" fmla="*/ 24294 h 6923725"/>
              <a:gd name="connsiteX1" fmla="*/ 0 w 7244225"/>
              <a:gd name="connsiteY1" fmla="*/ 6908142 h 6923725"/>
              <a:gd name="connsiteX2" fmla="*/ 7244225 w 7244225"/>
              <a:gd name="connsiteY2" fmla="*/ 6923725 h 6923725"/>
              <a:gd name="connsiteX3" fmla="*/ 7221483 w 7244225"/>
              <a:gd name="connsiteY3" fmla="*/ 0 h 6923725"/>
              <a:gd name="connsiteX4" fmla="*/ 2051857 w 7244225"/>
              <a:gd name="connsiteY4" fmla="*/ 24294 h 6923725"/>
              <a:gd name="connsiteX0" fmla="*/ 2051857 w 7244225"/>
              <a:gd name="connsiteY0" fmla="*/ 3512 h 6902943"/>
              <a:gd name="connsiteX1" fmla="*/ 0 w 7244225"/>
              <a:gd name="connsiteY1" fmla="*/ 6887360 h 6902943"/>
              <a:gd name="connsiteX2" fmla="*/ 7244225 w 7244225"/>
              <a:gd name="connsiteY2" fmla="*/ 6902943 h 6902943"/>
              <a:gd name="connsiteX3" fmla="*/ 7225639 w 7244225"/>
              <a:gd name="connsiteY3" fmla="*/ 0 h 6902943"/>
              <a:gd name="connsiteX4" fmla="*/ 2051857 w 7244225"/>
              <a:gd name="connsiteY4" fmla="*/ 3512 h 6902943"/>
              <a:gd name="connsiteX0" fmla="*/ 2039388 w 7231756"/>
              <a:gd name="connsiteY0" fmla="*/ 3512 h 6902943"/>
              <a:gd name="connsiteX1" fmla="*/ 0 w 7231756"/>
              <a:gd name="connsiteY1" fmla="*/ 6874890 h 6902943"/>
              <a:gd name="connsiteX2" fmla="*/ 7231756 w 7231756"/>
              <a:gd name="connsiteY2" fmla="*/ 6902943 h 6902943"/>
              <a:gd name="connsiteX3" fmla="*/ 7213170 w 7231756"/>
              <a:gd name="connsiteY3" fmla="*/ 0 h 6902943"/>
              <a:gd name="connsiteX4" fmla="*/ 2039388 w 7231756"/>
              <a:gd name="connsiteY4" fmla="*/ 3512 h 6902943"/>
              <a:gd name="connsiteX0" fmla="*/ 2039388 w 7231756"/>
              <a:gd name="connsiteY0" fmla="*/ 3512 h 6890474"/>
              <a:gd name="connsiteX1" fmla="*/ 0 w 7231756"/>
              <a:gd name="connsiteY1" fmla="*/ 6874890 h 6890474"/>
              <a:gd name="connsiteX2" fmla="*/ 7231756 w 7231756"/>
              <a:gd name="connsiteY2" fmla="*/ 6890474 h 6890474"/>
              <a:gd name="connsiteX3" fmla="*/ 7213170 w 7231756"/>
              <a:gd name="connsiteY3" fmla="*/ 0 h 6890474"/>
              <a:gd name="connsiteX4" fmla="*/ 2039388 w 7231756"/>
              <a:gd name="connsiteY4" fmla="*/ 3512 h 689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756" h="6890474">
                <a:moveTo>
                  <a:pt x="2039388" y="3512"/>
                </a:moveTo>
                <a:lnTo>
                  <a:pt x="0" y="6874890"/>
                </a:lnTo>
                <a:lnTo>
                  <a:pt x="7231756" y="6890474"/>
                </a:lnTo>
                <a:cubicBezTo>
                  <a:pt x="7226633" y="4590387"/>
                  <a:pt x="7218293" y="2300087"/>
                  <a:pt x="7213170" y="0"/>
                </a:cubicBezTo>
                <a:lnTo>
                  <a:pt x="2039388" y="3512"/>
                </a:lnTo>
                <a:close/>
              </a:path>
            </a:pathLst>
          </a:custGeom>
          <a:solidFill>
            <a:srgbClr val="512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8">
            <a:extLst>
              <a:ext uri="{FF2B5EF4-FFF2-40B4-BE49-F238E27FC236}">
                <a16:creationId xmlns:a16="http://schemas.microsoft.com/office/drawing/2014/main" id="{BADBC00F-E806-DD4D-82EE-B0216B34707C}"/>
              </a:ext>
            </a:extLst>
          </p:cNvPr>
          <p:cNvSpPr/>
          <p:nvPr userDrawn="1"/>
        </p:nvSpPr>
        <p:spPr bwMode="auto">
          <a:xfrm>
            <a:off x="4084582" y="1141125"/>
            <a:ext cx="8107418" cy="1226744"/>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2" name="Text Placeholder 11">
            <a:extLst>
              <a:ext uri="{FF2B5EF4-FFF2-40B4-BE49-F238E27FC236}">
                <a16:creationId xmlns:a16="http://schemas.microsoft.com/office/drawing/2014/main" id="{08EB8F49-9CA6-3A4E-8CE2-4373CD7220C1}"/>
              </a:ext>
            </a:extLst>
          </p:cNvPr>
          <p:cNvSpPr>
            <a:spLocks noGrp="1"/>
          </p:cNvSpPr>
          <p:nvPr>
            <p:ph type="body" sz="quarter" idx="10" hasCustomPrompt="1"/>
          </p:nvPr>
        </p:nvSpPr>
        <p:spPr>
          <a:xfrm>
            <a:off x="4199843" y="1224324"/>
            <a:ext cx="6549263" cy="1060345"/>
          </a:xfrm>
          <a:prstGeom prst="rect">
            <a:avLst/>
          </a:prstGeom>
        </p:spPr>
        <p:txBody>
          <a:bodyPr/>
          <a:lstStyle>
            <a:lvl1pPr marL="0" indent="0" algn="r">
              <a:spcBef>
                <a:spcPts val="0"/>
              </a:spcBef>
              <a:buNone/>
              <a:defRPr sz="3500" baseline="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Two-Line Section Title—35 </a:t>
            </a:r>
            <a:r>
              <a:rPr lang="en-US" dirty="0" err="1"/>
              <a:t>pt</a:t>
            </a:r>
            <a:endParaRPr lang="en-US" dirty="0"/>
          </a:p>
        </p:txBody>
      </p:sp>
      <p:sp>
        <p:nvSpPr>
          <p:cNvPr id="18" name="Picture Placeholder 17">
            <a:extLst>
              <a:ext uri="{FF2B5EF4-FFF2-40B4-BE49-F238E27FC236}">
                <a16:creationId xmlns:a16="http://schemas.microsoft.com/office/drawing/2014/main" id="{8A2282CF-2F9D-8644-A0EF-14D2585A9079}"/>
              </a:ext>
            </a:extLst>
          </p:cNvPr>
          <p:cNvSpPr>
            <a:spLocks noGrp="1"/>
          </p:cNvSpPr>
          <p:nvPr>
            <p:ph type="pic" sz="quarter" idx="11"/>
          </p:nvPr>
        </p:nvSpPr>
        <p:spPr>
          <a:xfrm>
            <a:off x="0" y="-837"/>
            <a:ext cx="7036768" cy="6858838"/>
          </a:xfrm>
          <a:custGeom>
            <a:avLst/>
            <a:gdLst>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5371139 w 8242300"/>
              <a:gd name="connsiteY5" fmla="*/ 722647 h 6875463"/>
              <a:gd name="connsiteX6" fmla="*/ 5371139 w 8242300"/>
              <a:gd name="connsiteY6" fmla="*/ 1949391 h 6875463"/>
              <a:gd name="connsiteX7" fmla="*/ 7657710 w 8242300"/>
              <a:gd name="connsiteY7" fmla="*/ 1949391 h 6875463"/>
              <a:gd name="connsiteX8" fmla="*/ 6211776 w 8242300"/>
              <a:gd name="connsiteY8" fmla="*/ 6875463 h 6875463"/>
              <a:gd name="connsiteX9" fmla="*/ 0 w 8242300"/>
              <a:gd name="connsiteY9" fmla="*/ 6875463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5371139 w 8242300"/>
              <a:gd name="connsiteY5" fmla="*/ 722647 h 6875463"/>
              <a:gd name="connsiteX6" fmla="*/ 4048118 w 8242300"/>
              <a:gd name="connsiteY6" fmla="*/ 2387541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5371139 w 8242300"/>
              <a:gd name="connsiteY5" fmla="*/ 722647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4072437 w 8242300"/>
              <a:gd name="connsiteY5" fmla="*/ 1167491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4258972 w 8242300"/>
              <a:gd name="connsiteY5" fmla="*/ 1216918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4072437 w 8242300"/>
              <a:gd name="connsiteY5" fmla="*/ 1160430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7891090 w 8242300"/>
              <a:gd name="connsiteY4" fmla="*/ 1163960 h 6875463"/>
              <a:gd name="connsiteX5" fmla="*/ 4072437 w 8242300"/>
              <a:gd name="connsiteY5" fmla="*/ 1160430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7891090 w 8242300"/>
              <a:gd name="connsiteY4" fmla="*/ 1163960 h 6875463"/>
              <a:gd name="connsiteX5" fmla="*/ 4072437 w 8242300"/>
              <a:gd name="connsiteY5" fmla="*/ 1160430 h 6875463"/>
              <a:gd name="connsiteX6" fmla="*/ 4069235 w 8242300"/>
              <a:gd name="connsiteY6" fmla="*/ 2384010 h 6875463"/>
              <a:gd name="connsiteX7" fmla="*/ 7531008 w 8242300"/>
              <a:gd name="connsiteY7" fmla="*/ 2380112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7891090 w 8242300"/>
              <a:gd name="connsiteY4" fmla="*/ 1163960 h 6875463"/>
              <a:gd name="connsiteX5" fmla="*/ 4072437 w 8242300"/>
              <a:gd name="connsiteY5" fmla="*/ 1160430 h 6875463"/>
              <a:gd name="connsiteX6" fmla="*/ 4069235 w 8242300"/>
              <a:gd name="connsiteY6" fmla="*/ 2384010 h 6875463"/>
              <a:gd name="connsiteX7" fmla="*/ 7531008 w 8242300"/>
              <a:gd name="connsiteY7" fmla="*/ 2380112 h 6875463"/>
              <a:gd name="connsiteX8" fmla="*/ 498145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7891090 w 8242300"/>
              <a:gd name="connsiteY4" fmla="*/ 1163960 h 6875463"/>
              <a:gd name="connsiteX5" fmla="*/ 4072437 w 8242300"/>
              <a:gd name="connsiteY5" fmla="*/ 1160430 h 6875463"/>
              <a:gd name="connsiteX6" fmla="*/ 4069235 w 8242300"/>
              <a:gd name="connsiteY6" fmla="*/ 2384010 h 6875463"/>
              <a:gd name="connsiteX7" fmla="*/ 6311873 w 8242300"/>
              <a:gd name="connsiteY7" fmla="*/ 2374502 h 6875463"/>
              <a:gd name="connsiteX8" fmla="*/ 498145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6683139 w 8242300"/>
              <a:gd name="connsiteY4" fmla="*/ 1163960 h 6875463"/>
              <a:gd name="connsiteX5" fmla="*/ 4072437 w 8242300"/>
              <a:gd name="connsiteY5" fmla="*/ 1160430 h 6875463"/>
              <a:gd name="connsiteX6" fmla="*/ 4069235 w 8242300"/>
              <a:gd name="connsiteY6" fmla="*/ 2384010 h 6875463"/>
              <a:gd name="connsiteX7" fmla="*/ 6311873 w 8242300"/>
              <a:gd name="connsiteY7" fmla="*/ 2374502 h 6875463"/>
              <a:gd name="connsiteX8" fmla="*/ 498145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7270745 w 8242300"/>
              <a:gd name="connsiteY3" fmla="*/ 71487 h 6875463"/>
              <a:gd name="connsiteX4" fmla="*/ 6683139 w 8242300"/>
              <a:gd name="connsiteY4" fmla="*/ 1163960 h 6875463"/>
              <a:gd name="connsiteX5" fmla="*/ 4072437 w 8242300"/>
              <a:gd name="connsiteY5" fmla="*/ 1160430 h 6875463"/>
              <a:gd name="connsiteX6" fmla="*/ 4069235 w 8242300"/>
              <a:gd name="connsiteY6" fmla="*/ 2384010 h 6875463"/>
              <a:gd name="connsiteX7" fmla="*/ 6311873 w 8242300"/>
              <a:gd name="connsiteY7" fmla="*/ 2374502 h 6875463"/>
              <a:gd name="connsiteX8" fmla="*/ 498145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6683139 w 8242300"/>
              <a:gd name="connsiteY3" fmla="*/ 1163960 h 6875463"/>
              <a:gd name="connsiteX4" fmla="*/ 4072437 w 8242300"/>
              <a:gd name="connsiteY4" fmla="*/ 1160430 h 6875463"/>
              <a:gd name="connsiteX5" fmla="*/ 4069235 w 8242300"/>
              <a:gd name="connsiteY5" fmla="*/ 2384010 h 6875463"/>
              <a:gd name="connsiteX6" fmla="*/ 6311873 w 8242300"/>
              <a:gd name="connsiteY6" fmla="*/ 2374502 h 6875463"/>
              <a:gd name="connsiteX7" fmla="*/ 4981456 w 8242300"/>
              <a:gd name="connsiteY7" fmla="*/ 6875463 h 6875463"/>
              <a:gd name="connsiteX8" fmla="*/ 0 w 8242300"/>
              <a:gd name="connsiteY8" fmla="*/ 6875463 h 6875463"/>
              <a:gd name="connsiteX9" fmla="*/ 0 w 8242300"/>
              <a:gd name="connsiteY9" fmla="*/ 0 h 6875463"/>
              <a:gd name="connsiteX0" fmla="*/ 0 w 8242300"/>
              <a:gd name="connsiteY0" fmla="*/ 0 h 6875463"/>
              <a:gd name="connsiteX1" fmla="*/ 8242300 w 8242300"/>
              <a:gd name="connsiteY1" fmla="*/ 0 h 6875463"/>
              <a:gd name="connsiteX2" fmla="*/ 7587993 w 8242300"/>
              <a:gd name="connsiteY2" fmla="*/ 245243 h 6875463"/>
              <a:gd name="connsiteX3" fmla="*/ 6683139 w 8242300"/>
              <a:gd name="connsiteY3" fmla="*/ 1163960 h 6875463"/>
              <a:gd name="connsiteX4" fmla="*/ 4072437 w 8242300"/>
              <a:gd name="connsiteY4" fmla="*/ 1160430 h 6875463"/>
              <a:gd name="connsiteX5" fmla="*/ 4069235 w 8242300"/>
              <a:gd name="connsiteY5" fmla="*/ 2384010 h 6875463"/>
              <a:gd name="connsiteX6" fmla="*/ 6311873 w 8242300"/>
              <a:gd name="connsiteY6" fmla="*/ 2374502 h 6875463"/>
              <a:gd name="connsiteX7" fmla="*/ 4981456 w 8242300"/>
              <a:gd name="connsiteY7" fmla="*/ 6875463 h 6875463"/>
              <a:gd name="connsiteX8" fmla="*/ 0 w 8242300"/>
              <a:gd name="connsiteY8" fmla="*/ 6875463 h 6875463"/>
              <a:gd name="connsiteX9" fmla="*/ 0 w 8242300"/>
              <a:gd name="connsiteY9" fmla="*/ 0 h 6875463"/>
              <a:gd name="connsiteX0" fmla="*/ 0 w 8242300"/>
              <a:gd name="connsiteY0" fmla="*/ 0 h 6875463"/>
              <a:gd name="connsiteX1" fmla="*/ 8242300 w 8242300"/>
              <a:gd name="connsiteY1" fmla="*/ 0 h 6875463"/>
              <a:gd name="connsiteX2" fmla="*/ 6683139 w 8242300"/>
              <a:gd name="connsiteY2" fmla="*/ 1163960 h 6875463"/>
              <a:gd name="connsiteX3" fmla="*/ 4072437 w 8242300"/>
              <a:gd name="connsiteY3" fmla="*/ 1160430 h 6875463"/>
              <a:gd name="connsiteX4" fmla="*/ 4069235 w 8242300"/>
              <a:gd name="connsiteY4" fmla="*/ 2384010 h 6875463"/>
              <a:gd name="connsiteX5" fmla="*/ 6311873 w 8242300"/>
              <a:gd name="connsiteY5" fmla="*/ 2374502 h 6875463"/>
              <a:gd name="connsiteX6" fmla="*/ 4981456 w 8242300"/>
              <a:gd name="connsiteY6" fmla="*/ 6875463 h 6875463"/>
              <a:gd name="connsiteX7" fmla="*/ 0 w 8242300"/>
              <a:gd name="connsiteY7" fmla="*/ 6875463 h 6875463"/>
              <a:gd name="connsiteX8" fmla="*/ 0 w 8242300"/>
              <a:gd name="connsiteY8" fmla="*/ 0 h 6875463"/>
              <a:gd name="connsiteX0" fmla="*/ 0 w 7028757"/>
              <a:gd name="connsiteY0" fmla="*/ 0 h 6875463"/>
              <a:gd name="connsiteX1" fmla="*/ 7028757 w 7028757"/>
              <a:gd name="connsiteY1" fmla="*/ 0 h 6875463"/>
              <a:gd name="connsiteX2" fmla="*/ 6683139 w 7028757"/>
              <a:gd name="connsiteY2" fmla="*/ 1163960 h 6875463"/>
              <a:gd name="connsiteX3" fmla="*/ 4072437 w 7028757"/>
              <a:gd name="connsiteY3" fmla="*/ 1160430 h 6875463"/>
              <a:gd name="connsiteX4" fmla="*/ 4069235 w 7028757"/>
              <a:gd name="connsiteY4" fmla="*/ 2384010 h 6875463"/>
              <a:gd name="connsiteX5" fmla="*/ 6311873 w 7028757"/>
              <a:gd name="connsiteY5" fmla="*/ 2374502 h 6875463"/>
              <a:gd name="connsiteX6" fmla="*/ 4981456 w 7028757"/>
              <a:gd name="connsiteY6" fmla="*/ 6875463 h 6875463"/>
              <a:gd name="connsiteX7" fmla="*/ 0 w 7028757"/>
              <a:gd name="connsiteY7" fmla="*/ 6875463 h 6875463"/>
              <a:gd name="connsiteX8" fmla="*/ 0 w 7028757"/>
              <a:gd name="connsiteY8" fmla="*/ 0 h 6875463"/>
              <a:gd name="connsiteX0" fmla="*/ 0 w 7028757"/>
              <a:gd name="connsiteY0" fmla="*/ 0 h 6875463"/>
              <a:gd name="connsiteX1" fmla="*/ 7028757 w 7028757"/>
              <a:gd name="connsiteY1" fmla="*/ 0 h 6875463"/>
              <a:gd name="connsiteX2" fmla="*/ 6677547 w 7028757"/>
              <a:gd name="connsiteY2" fmla="*/ 1163960 h 6875463"/>
              <a:gd name="connsiteX3" fmla="*/ 4072437 w 7028757"/>
              <a:gd name="connsiteY3" fmla="*/ 1160430 h 6875463"/>
              <a:gd name="connsiteX4" fmla="*/ 4069235 w 7028757"/>
              <a:gd name="connsiteY4" fmla="*/ 2384010 h 6875463"/>
              <a:gd name="connsiteX5" fmla="*/ 6311873 w 7028757"/>
              <a:gd name="connsiteY5" fmla="*/ 2374502 h 6875463"/>
              <a:gd name="connsiteX6" fmla="*/ 4981456 w 7028757"/>
              <a:gd name="connsiteY6" fmla="*/ 6875463 h 6875463"/>
              <a:gd name="connsiteX7" fmla="*/ 0 w 7028757"/>
              <a:gd name="connsiteY7" fmla="*/ 6875463 h 6875463"/>
              <a:gd name="connsiteX8" fmla="*/ 0 w 7028757"/>
              <a:gd name="connsiteY8" fmla="*/ 0 h 6875463"/>
              <a:gd name="connsiteX0" fmla="*/ 0 w 7006387"/>
              <a:gd name="connsiteY0" fmla="*/ 0 h 6875463"/>
              <a:gd name="connsiteX1" fmla="*/ 7006387 w 7006387"/>
              <a:gd name="connsiteY1" fmla="*/ 0 h 6875463"/>
              <a:gd name="connsiteX2" fmla="*/ 6677547 w 7006387"/>
              <a:gd name="connsiteY2" fmla="*/ 1163960 h 6875463"/>
              <a:gd name="connsiteX3" fmla="*/ 4072437 w 7006387"/>
              <a:gd name="connsiteY3" fmla="*/ 1160430 h 6875463"/>
              <a:gd name="connsiteX4" fmla="*/ 4069235 w 7006387"/>
              <a:gd name="connsiteY4" fmla="*/ 2384010 h 6875463"/>
              <a:gd name="connsiteX5" fmla="*/ 6311873 w 7006387"/>
              <a:gd name="connsiteY5" fmla="*/ 2374502 h 6875463"/>
              <a:gd name="connsiteX6" fmla="*/ 4981456 w 7006387"/>
              <a:gd name="connsiteY6" fmla="*/ 6875463 h 6875463"/>
              <a:gd name="connsiteX7" fmla="*/ 0 w 7006387"/>
              <a:gd name="connsiteY7" fmla="*/ 6875463 h 6875463"/>
              <a:gd name="connsiteX8" fmla="*/ 0 w 7006387"/>
              <a:gd name="connsiteY8" fmla="*/ 0 h 6875463"/>
              <a:gd name="connsiteX0" fmla="*/ 0 w 7006387"/>
              <a:gd name="connsiteY0" fmla="*/ 0 h 6875463"/>
              <a:gd name="connsiteX1" fmla="*/ 7006387 w 7006387"/>
              <a:gd name="connsiteY1" fmla="*/ 0 h 6875463"/>
              <a:gd name="connsiteX2" fmla="*/ 6677547 w 7006387"/>
              <a:gd name="connsiteY2" fmla="*/ 1163960 h 6875463"/>
              <a:gd name="connsiteX3" fmla="*/ 4072437 w 7006387"/>
              <a:gd name="connsiteY3" fmla="*/ 1160430 h 6875463"/>
              <a:gd name="connsiteX4" fmla="*/ 4069235 w 7006387"/>
              <a:gd name="connsiteY4" fmla="*/ 2384010 h 6875463"/>
              <a:gd name="connsiteX5" fmla="*/ 6311873 w 7006387"/>
              <a:gd name="connsiteY5" fmla="*/ 2374502 h 6875463"/>
              <a:gd name="connsiteX6" fmla="*/ 4981456 w 7006387"/>
              <a:gd name="connsiteY6" fmla="*/ 6875463 h 6875463"/>
              <a:gd name="connsiteX7" fmla="*/ 0 w 7006387"/>
              <a:gd name="connsiteY7" fmla="*/ 6875463 h 6875463"/>
              <a:gd name="connsiteX8" fmla="*/ 0 w 7006387"/>
              <a:gd name="connsiteY8" fmla="*/ 0 h 6875463"/>
              <a:gd name="connsiteX0" fmla="*/ 0 w 7023165"/>
              <a:gd name="connsiteY0" fmla="*/ 0 h 6875463"/>
              <a:gd name="connsiteX1" fmla="*/ 7023165 w 7023165"/>
              <a:gd name="connsiteY1" fmla="*/ 0 h 6875463"/>
              <a:gd name="connsiteX2" fmla="*/ 6677547 w 7023165"/>
              <a:gd name="connsiteY2" fmla="*/ 1163960 h 6875463"/>
              <a:gd name="connsiteX3" fmla="*/ 4072437 w 7023165"/>
              <a:gd name="connsiteY3" fmla="*/ 1160430 h 6875463"/>
              <a:gd name="connsiteX4" fmla="*/ 4069235 w 7023165"/>
              <a:gd name="connsiteY4" fmla="*/ 2384010 h 6875463"/>
              <a:gd name="connsiteX5" fmla="*/ 6311873 w 7023165"/>
              <a:gd name="connsiteY5" fmla="*/ 2374502 h 6875463"/>
              <a:gd name="connsiteX6" fmla="*/ 4981456 w 7023165"/>
              <a:gd name="connsiteY6" fmla="*/ 6875463 h 6875463"/>
              <a:gd name="connsiteX7" fmla="*/ 0 w 7023165"/>
              <a:gd name="connsiteY7" fmla="*/ 6875463 h 6875463"/>
              <a:gd name="connsiteX8" fmla="*/ 0 w 7023165"/>
              <a:gd name="connsiteY8" fmla="*/ 0 h 6875463"/>
              <a:gd name="connsiteX0" fmla="*/ 0 w 7014879"/>
              <a:gd name="connsiteY0" fmla="*/ 0 h 6875463"/>
              <a:gd name="connsiteX1" fmla="*/ 7014879 w 7014879"/>
              <a:gd name="connsiteY1" fmla="*/ 16625 h 6875463"/>
              <a:gd name="connsiteX2" fmla="*/ 6677547 w 7014879"/>
              <a:gd name="connsiteY2" fmla="*/ 1163960 h 6875463"/>
              <a:gd name="connsiteX3" fmla="*/ 4072437 w 7014879"/>
              <a:gd name="connsiteY3" fmla="*/ 1160430 h 6875463"/>
              <a:gd name="connsiteX4" fmla="*/ 4069235 w 7014879"/>
              <a:gd name="connsiteY4" fmla="*/ 2384010 h 6875463"/>
              <a:gd name="connsiteX5" fmla="*/ 6311873 w 7014879"/>
              <a:gd name="connsiteY5" fmla="*/ 2374502 h 6875463"/>
              <a:gd name="connsiteX6" fmla="*/ 4981456 w 7014879"/>
              <a:gd name="connsiteY6" fmla="*/ 6875463 h 6875463"/>
              <a:gd name="connsiteX7" fmla="*/ 0 w 7014879"/>
              <a:gd name="connsiteY7" fmla="*/ 6875463 h 6875463"/>
              <a:gd name="connsiteX8" fmla="*/ 0 w 7014879"/>
              <a:gd name="connsiteY8" fmla="*/ 0 h 6875463"/>
              <a:gd name="connsiteX0" fmla="*/ 0 w 7014879"/>
              <a:gd name="connsiteY0" fmla="*/ 0 h 6858838"/>
              <a:gd name="connsiteX1" fmla="*/ 7014879 w 7014879"/>
              <a:gd name="connsiteY1" fmla="*/ 0 h 6858838"/>
              <a:gd name="connsiteX2" fmla="*/ 6677547 w 7014879"/>
              <a:gd name="connsiteY2" fmla="*/ 1147335 h 6858838"/>
              <a:gd name="connsiteX3" fmla="*/ 4072437 w 7014879"/>
              <a:gd name="connsiteY3" fmla="*/ 1143805 h 6858838"/>
              <a:gd name="connsiteX4" fmla="*/ 4069235 w 7014879"/>
              <a:gd name="connsiteY4" fmla="*/ 2367385 h 6858838"/>
              <a:gd name="connsiteX5" fmla="*/ 6311873 w 7014879"/>
              <a:gd name="connsiteY5" fmla="*/ 2357877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7547 w 7014879"/>
              <a:gd name="connsiteY2" fmla="*/ 1147335 h 6858838"/>
              <a:gd name="connsiteX3" fmla="*/ 4072437 w 7014879"/>
              <a:gd name="connsiteY3" fmla="*/ 1143805 h 6858838"/>
              <a:gd name="connsiteX4" fmla="*/ 4081666 w 7014879"/>
              <a:gd name="connsiteY4" fmla="*/ 2363229 h 6858838"/>
              <a:gd name="connsiteX5" fmla="*/ 6311873 w 7014879"/>
              <a:gd name="connsiteY5" fmla="*/ 2357877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7547 w 7014879"/>
              <a:gd name="connsiteY2" fmla="*/ 1147335 h 6858838"/>
              <a:gd name="connsiteX3" fmla="*/ 4076582 w 7014879"/>
              <a:gd name="connsiteY3" fmla="*/ 1143805 h 6858838"/>
              <a:gd name="connsiteX4" fmla="*/ 4081666 w 7014879"/>
              <a:gd name="connsiteY4" fmla="*/ 2363229 h 6858838"/>
              <a:gd name="connsiteX5" fmla="*/ 6311873 w 7014879"/>
              <a:gd name="connsiteY5" fmla="*/ 2357877 h 6858838"/>
              <a:gd name="connsiteX6" fmla="*/ 4981456 w 7014879"/>
              <a:gd name="connsiteY6" fmla="*/ 6858838 h 6858838"/>
              <a:gd name="connsiteX7" fmla="*/ 0 w 7014879"/>
              <a:gd name="connsiteY7" fmla="*/ 6858838 h 6858838"/>
              <a:gd name="connsiteX8" fmla="*/ 0 w 7014879"/>
              <a:gd name="connsiteY8" fmla="*/ 0 h 685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879" h="6858838">
                <a:moveTo>
                  <a:pt x="0" y="0"/>
                </a:moveTo>
                <a:lnTo>
                  <a:pt x="7014879" y="0"/>
                </a:lnTo>
                <a:lnTo>
                  <a:pt x="6677547" y="1147335"/>
                </a:lnTo>
                <a:lnTo>
                  <a:pt x="4076582" y="1143805"/>
                </a:lnTo>
                <a:cubicBezTo>
                  <a:pt x="4075515" y="1549311"/>
                  <a:pt x="4082733" y="1957723"/>
                  <a:pt x="4081666" y="2363229"/>
                </a:cubicBezTo>
                <a:lnTo>
                  <a:pt x="6311873" y="2357877"/>
                </a:lnTo>
                <a:lnTo>
                  <a:pt x="4981456" y="6858838"/>
                </a:lnTo>
                <a:lnTo>
                  <a:pt x="0" y="6858838"/>
                </a:lnTo>
                <a:lnTo>
                  <a:pt x="0" y="0"/>
                </a:lnTo>
                <a:close/>
              </a:path>
            </a:pathLst>
          </a:custGeom>
        </p:spPr>
        <p:txBody>
          <a:bodyPr wrap="square">
            <a:noAutofit/>
          </a:bodyPr>
          <a:lstStyle>
            <a:lvl1pPr marL="0" indent="0">
              <a:buNone/>
              <a:defRPr/>
            </a:lvl1pPr>
          </a:lstStyle>
          <a:p>
            <a:endParaRPr lang="en-US" dirty="0"/>
          </a:p>
        </p:txBody>
      </p:sp>
      <p:pic>
        <p:nvPicPr>
          <p:cNvPr id="7" name="Picture 6">
            <a:extLst>
              <a:ext uri="{FF2B5EF4-FFF2-40B4-BE49-F238E27FC236}">
                <a16:creationId xmlns:a16="http://schemas.microsoft.com/office/drawing/2014/main" id="{7E120F7B-7447-9142-A831-7680F1944515}"/>
              </a:ext>
            </a:extLst>
          </p:cNvPr>
          <p:cNvPicPr>
            <a:picLocks noChangeAspect="1"/>
          </p:cNvPicPr>
          <p:nvPr userDrawn="1"/>
        </p:nvPicPr>
        <p:blipFill>
          <a:blip r:embed="rId2"/>
          <a:stretch>
            <a:fillRect/>
          </a:stretch>
        </p:blipFill>
        <p:spPr>
          <a:xfrm>
            <a:off x="8362680" y="5602995"/>
            <a:ext cx="2386426" cy="387350"/>
          </a:xfrm>
          <a:prstGeom prst="rect">
            <a:avLst/>
          </a:prstGeom>
        </p:spPr>
      </p:pic>
      <p:sp>
        <p:nvSpPr>
          <p:cNvPr id="3" name="Date Placeholder 3">
            <a:extLst>
              <a:ext uri="{FF2B5EF4-FFF2-40B4-BE49-F238E27FC236}">
                <a16:creationId xmlns:a16="http://schemas.microsoft.com/office/drawing/2014/main" id="{2841B9D2-BEB5-2761-E17D-78761355EA89}"/>
              </a:ext>
            </a:extLst>
          </p:cNvPr>
          <p:cNvSpPr>
            <a:spLocks noGrp="1"/>
          </p:cNvSpPr>
          <p:nvPr>
            <p:ph type="dt" sz="half" idx="2"/>
          </p:nvPr>
        </p:nvSpPr>
        <p:spPr>
          <a:xfrm>
            <a:off x="1287296" y="6408493"/>
            <a:ext cx="1460667" cy="362838"/>
          </a:xfrm>
          <a:prstGeom prst="rect">
            <a:avLst/>
          </a:prstGeom>
        </p:spPr>
        <p:txBody>
          <a:bodyPr/>
          <a:lstStyle/>
          <a:p>
            <a:fld id="{CECD831B-9ACA-4484-A67E-DF1554F1A37D}" type="datetime1">
              <a:rPr lang="en-US" smtClean="0"/>
              <a:t>2/15/2025</a:t>
            </a:fld>
            <a:endParaRPr lang="en-US" dirty="0"/>
          </a:p>
        </p:txBody>
      </p:sp>
      <p:sp>
        <p:nvSpPr>
          <p:cNvPr id="4" name="Footer Placeholder 4">
            <a:extLst>
              <a:ext uri="{FF2B5EF4-FFF2-40B4-BE49-F238E27FC236}">
                <a16:creationId xmlns:a16="http://schemas.microsoft.com/office/drawing/2014/main" id="{BAA23471-425B-5B1D-99C1-E4CBF53A70F4}"/>
              </a:ext>
            </a:extLst>
          </p:cNvPr>
          <p:cNvSpPr>
            <a:spLocks noGrp="1"/>
          </p:cNvSpPr>
          <p:nvPr>
            <p:ph type="ftr" sz="quarter" idx="3"/>
          </p:nvPr>
        </p:nvSpPr>
        <p:spPr>
          <a:xfrm>
            <a:off x="5193102" y="6408493"/>
            <a:ext cx="3690548" cy="362838"/>
          </a:xfrm>
          <a:prstGeom prst="rect">
            <a:avLst/>
          </a:prstGeom>
        </p:spPr>
        <p:txBody>
          <a:bodyPr/>
          <a:lstStyle>
            <a:lvl1pPr>
              <a:defRPr>
                <a:solidFill>
                  <a:schemeClr val="bg1"/>
                </a:solidFill>
              </a:defRPr>
            </a:lvl1pPr>
          </a:lstStyle>
          <a:p>
            <a:r>
              <a:rPr lang="en-US"/>
              <a:t>Copyright © 2025 Carl M. Burnett</a:t>
            </a:r>
          </a:p>
        </p:txBody>
      </p:sp>
      <p:sp>
        <p:nvSpPr>
          <p:cNvPr id="5" name="Slide Number Placeholder 5">
            <a:extLst>
              <a:ext uri="{FF2B5EF4-FFF2-40B4-BE49-F238E27FC236}">
                <a16:creationId xmlns:a16="http://schemas.microsoft.com/office/drawing/2014/main" id="{9B153BC0-B2E7-078B-A230-0712A404C78E}"/>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bg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08983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TART SLIDE - 1/2 IMAGE 2">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589B4B9-3ECA-1747-A381-F232E02F10AA}"/>
              </a:ext>
            </a:extLst>
          </p:cNvPr>
          <p:cNvSpPr/>
          <p:nvPr userDrawn="1"/>
        </p:nvSpPr>
        <p:spPr>
          <a:xfrm>
            <a:off x="4982985" y="-4540"/>
            <a:ext cx="7231756" cy="6890474"/>
          </a:xfrm>
          <a:custGeom>
            <a:avLst/>
            <a:gdLst>
              <a:gd name="connsiteX0" fmla="*/ 2020901 w 5985862"/>
              <a:gd name="connsiteY0" fmla="*/ 38420 h 6923314"/>
              <a:gd name="connsiteX1" fmla="*/ 0 w 5985862"/>
              <a:gd name="connsiteY1" fmla="*/ 6923314 h 6923314"/>
              <a:gd name="connsiteX2" fmla="*/ 5985862 w 5985862"/>
              <a:gd name="connsiteY2" fmla="*/ 6900262 h 6923314"/>
              <a:gd name="connsiteX3" fmla="*/ 5970494 w 5985862"/>
              <a:gd name="connsiteY3" fmla="*/ 0 h 6923314"/>
              <a:gd name="connsiteX4" fmla="*/ 2020901 w 5985862"/>
              <a:gd name="connsiteY4" fmla="*/ 38420 h 6923314"/>
              <a:gd name="connsiteX0" fmla="*/ 3271890 w 7236851"/>
              <a:gd name="connsiteY0" fmla="*/ 38420 h 6928924"/>
              <a:gd name="connsiteX1" fmla="*/ 0 w 7236851"/>
              <a:gd name="connsiteY1" fmla="*/ 6928924 h 6928924"/>
              <a:gd name="connsiteX2" fmla="*/ 7236851 w 7236851"/>
              <a:gd name="connsiteY2" fmla="*/ 6900262 h 6928924"/>
              <a:gd name="connsiteX3" fmla="*/ 7221483 w 7236851"/>
              <a:gd name="connsiteY3" fmla="*/ 0 h 6928924"/>
              <a:gd name="connsiteX4" fmla="*/ 3271890 w 7236851"/>
              <a:gd name="connsiteY4" fmla="*/ 38420 h 6928924"/>
              <a:gd name="connsiteX0" fmla="*/ 2060170 w 7236851"/>
              <a:gd name="connsiteY0" fmla="*/ 38420 h 6928924"/>
              <a:gd name="connsiteX1" fmla="*/ 0 w 7236851"/>
              <a:gd name="connsiteY1" fmla="*/ 6928924 h 6928924"/>
              <a:gd name="connsiteX2" fmla="*/ 7236851 w 7236851"/>
              <a:gd name="connsiteY2" fmla="*/ 6900262 h 6928924"/>
              <a:gd name="connsiteX3" fmla="*/ 7221483 w 7236851"/>
              <a:gd name="connsiteY3" fmla="*/ 0 h 6928924"/>
              <a:gd name="connsiteX4" fmla="*/ 2060170 w 7236851"/>
              <a:gd name="connsiteY4" fmla="*/ 38420 h 6928924"/>
              <a:gd name="connsiteX0" fmla="*/ 2076999 w 7236851"/>
              <a:gd name="connsiteY0" fmla="*/ 27200 h 6928924"/>
              <a:gd name="connsiteX1" fmla="*/ 0 w 7236851"/>
              <a:gd name="connsiteY1" fmla="*/ 6928924 h 6928924"/>
              <a:gd name="connsiteX2" fmla="*/ 7236851 w 7236851"/>
              <a:gd name="connsiteY2" fmla="*/ 6900262 h 6928924"/>
              <a:gd name="connsiteX3" fmla="*/ 7221483 w 7236851"/>
              <a:gd name="connsiteY3" fmla="*/ 0 h 6928924"/>
              <a:gd name="connsiteX4" fmla="*/ 2076999 w 7236851"/>
              <a:gd name="connsiteY4" fmla="*/ 27200 h 6928924"/>
              <a:gd name="connsiteX0" fmla="*/ 2060169 w 7236851"/>
              <a:gd name="connsiteY0" fmla="*/ 15981 h 6928924"/>
              <a:gd name="connsiteX1" fmla="*/ 0 w 7236851"/>
              <a:gd name="connsiteY1" fmla="*/ 6928924 h 6928924"/>
              <a:gd name="connsiteX2" fmla="*/ 7236851 w 7236851"/>
              <a:gd name="connsiteY2" fmla="*/ 6900262 h 6928924"/>
              <a:gd name="connsiteX3" fmla="*/ 7221483 w 7236851"/>
              <a:gd name="connsiteY3" fmla="*/ 0 h 6928924"/>
              <a:gd name="connsiteX4" fmla="*/ 2060169 w 7236851"/>
              <a:gd name="connsiteY4" fmla="*/ 15981 h 6928924"/>
              <a:gd name="connsiteX0" fmla="*/ 2060169 w 7244225"/>
              <a:gd name="connsiteY0" fmla="*/ 15981 h 6944507"/>
              <a:gd name="connsiteX1" fmla="*/ 0 w 7244225"/>
              <a:gd name="connsiteY1" fmla="*/ 6928924 h 6944507"/>
              <a:gd name="connsiteX2" fmla="*/ 7244225 w 7244225"/>
              <a:gd name="connsiteY2" fmla="*/ 6944507 h 6944507"/>
              <a:gd name="connsiteX3" fmla="*/ 7221483 w 7244225"/>
              <a:gd name="connsiteY3" fmla="*/ 0 h 6944507"/>
              <a:gd name="connsiteX4" fmla="*/ 2060169 w 7244225"/>
              <a:gd name="connsiteY4" fmla="*/ 15981 h 6944507"/>
              <a:gd name="connsiteX0" fmla="*/ 2051857 w 7244225"/>
              <a:gd name="connsiteY0" fmla="*/ 45076 h 6944507"/>
              <a:gd name="connsiteX1" fmla="*/ 0 w 7244225"/>
              <a:gd name="connsiteY1" fmla="*/ 6928924 h 6944507"/>
              <a:gd name="connsiteX2" fmla="*/ 7244225 w 7244225"/>
              <a:gd name="connsiteY2" fmla="*/ 6944507 h 6944507"/>
              <a:gd name="connsiteX3" fmla="*/ 7221483 w 7244225"/>
              <a:gd name="connsiteY3" fmla="*/ 0 h 6944507"/>
              <a:gd name="connsiteX4" fmla="*/ 2051857 w 7244225"/>
              <a:gd name="connsiteY4" fmla="*/ 45076 h 6944507"/>
              <a:gd name="connsiteX0" fmla="*/ 2051857 w 7244225"/>
              <a:gd name="connsiteY0" fmla="*/ 24294 h 6923725"/>
              <a:gd name="connsiteX1" fmla="*/ 0 w 7244225"/>
              <a:gd name="connsiteY1" fmla="*/ 6908142 h 6923725"/>
              <a:gd name="connsiteX2" fmla="*/ 7244225 w 7244225"/>
              <a:gd name="connsiteY2" fmla="*/ 6923725 h 6923725"/>
              <a:gd name="connsiteX3" fmla="*/ 7221483 w 7244225"/>
              <a:gd name="connsiteY3" fmla="*/ 0 h 6923725"/>
              <a:gd name="connsiteX4" fmla="*/ 2051857 w 7244225"/>
              <a:gd name="connsiteY4" fmla="*/ 24294 h 6923725"/>
              <a:gd name="connsiteX0" fmla="*/ 2051857 w 7244225"/>
              <a:gd name="connsiteY0" fmla="*/ 3512 h 6902943"/>
              <a:gd name="connsiteX1" fmla="*/ 0 w 7244225"/>
              <a:gd name="connsiteY1" fmla="*/ 6887360 h 6902943"/>
              <a:gd name="connsiteX2" fmla="*/ 7244225 w 7244225"/>
              <a:gd name="connsiteY2" fmla="*/ 6902943 h 6902943"/>
              <a:gd name="connsiteX3" fmla="*/ 7225639 w 7244225"/>
              <a:gd name="connsiteY3" fmla="*/ 0 h 6902943"/>
              <a:gd name="connsiteX4" fmla="*/ 2051857 w 7244225"/>
              <a:gd name="connsiteY4" fmla="*/ 3512 h 6902943"/>
              <a:gd name="connsiteX0" fmla="*/ 2039388 w 7231756"/>
              <a:gd name="connsiteY0" fmla="*/ 3512 h 6902943"/>
              <a:gd name="connsiteX1" fmla="*/ 0 w 7231756"/>
              <a:gd name="connsiteY1" fmla="*/ 6874890 h 6902943"/>
              <a:gd name="connsiteX2" fmla="*/ 7231756 w 7231756"/>
              <a:gd name="connsiteY2" fmla="*/ 6902943 h 6902943"/>
              <a:gd name="connsiteX3" fmla="*/ 7213170 w 7231756"/>
              <a:gd name="connsiteY3" fmla="*/ 0 h 6902943"/>
              <a:gd name="connsiteX4" fmla="*/ 2039388 w 7231756"/>
              <a:gd name="connsiteY4" fmla="*/ 3512 h 6902943"/>
              <a:gd name="connsiteX0" fmla="*/ 2039388 w 7231756"/>
              <a:gd name="connsiteY0" fmla="*/ 3512 h 6890474"/>
              <a:gd name="connsiteX1" fmla="*/ 0 w 7231756"/>
              <a:gd name="connsiteY1" fmla="*/ 6874890 h 6890474"/>
              <a:gd name="connsiteX2" fmla="*/ 7231756 w 7231756"/>
              <a:gd name="connsiteY2" fmla="*/ 6890474 h 6890474"/>
              <a:gd name="connsiteX3" fmla="*/ 7213170 w 7231756"/>
              <a:gd name="connsiteY3" fmla="*/ 0 h 6890474"/>
              <a:gd name="connsiteX4" fmla="*/ 2039388 w 7231756"/>
              <a:gd name="connsiteY4" fmla="*/ 3512 h 689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756" h="6890474">
                <a:moveTo>
                  <a:pt x="2039388" y="3512"/>
                </a:moveTo>
                <a:lnTo>
                  <a:pt x="0" y="6874890"/>
                </a:lnTo>
                <a:lnTo>
                  <a:pt x="7231756" y="6890474"/>
                </a:lnTo>
                <a:cubicBezTo>
                  <a:pt x="7226633" y="4590387"/>
                  <a:pt x="7218293" y="2300087"/>
                  <a:pt x="7213170" y="0"/>
                </a:cubicBezTo>
                <a:lnTo>
                  <a:pt x="2039388" y="3512"/>
                </a:lnTo>
                <a:close/>
              </a:path>
            </a:pathLst>
          </a:custGeom>
          <a:solidFill>
            <a:srgbClr val="512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7">
            <a:extLst>
              <a:ext uri="{FF2B5EF4-FFF2-40B4-BE49-F238E27FC236}">
                <a16:creationId xmlns:a16="http://schemas.microsoft.com/office/drawing/2014/main" id="{8A2282CF-2F9D-8644-A0EF-14D2585A9079}"/>
              </a:ext>
            </a:extLst>
          </p:cNvPr>
          <p:cNvSpPr>
            <a:spLocks noGrp="1"/>
          </p:cNvSpPr>
          <p:nvPr>
            <p:ph type="pic" sz="quarter" idx="11"/>
          </p:nvPr>
        </p:nvSpPr>
        <p:spPr>
          <a:xfrm>
            <a:off x="0" y="-837"/>
            <a:ext cx="7036768" cy="6858838"/>
          </a:xfrm>
          <a:custGeom>
            <a:avLst/>
            <a:gdLst>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5371139 w 8242300"/>
              <a:gd name="connsiteY5" fmla="*/ 722647 h 6875463"/>
              <a:gd name="connsiteX6" fmla="*/ 5371139 w 8242300"/>
              <a:gd name="connsiteY6" fmla="*/ 1949391 h 6875463"/>
              <a:gd name="connsiteX7" fmla="*/ 7657710 w 8242300"/>
              <a:gd name="connsiteY7" fmla="*/ 1949391 h 6875463"/>
              <a:gd name="connsiteX8" fmla="*/ 6211776 w 8242300"/>
              <a:gd name="connsiteY8" fmla="*/ 6875463 h 6875463"/>
              <a:gd name="connsiteX9" fmla="*/ 0 w 8242300"/>
              <a:gd name="connsiteY9" fmla="*/ 6875463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5371139 w 8242300"/>
              <a:gd name="connsiteY5" fmla="*/ 722647 h 6875463"/>
              <a:gd name="connsiteX6" fmla="*/ 4048118 w 8242300"/>
              <a:gd name="connsiteY6" fmla="*/ 2387541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5371139 w 8242300"/>
              <a:gd name="connsiteY5" fmla="*/ 722647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4072437 w 8242300"/>
              <a:gd name="connsiteY5" fmla="*/ 1167491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4258972 w 8242300"/>
              <a:gd name="connsiteY5" fmla="*/ 1216918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8017792 w 8242300"/>
              <a:gd name="connsiteY4" fmla="*/ 722647 h 6875463"/>
              <a:gd name="connsiteX5" fmla="*/ 4072437 w 8242300"/>
              <a:gd name="connsiteY5" fmla="*/ 1160430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7891090 w 8242300"/>
              <a:gd name="connsiteY4" fmla="*/ 1163960 h 6875463"/>
              <a:gd name="connsiteX5" fmla="*/ 4072437 w 8242300"/>
              <a:gd name="connsiteY5" fmla="*/ 1160430 h 6875463"/>
              <a:gd name="connsiteX6" fmla="*/ 4069235 w 8242300"/>
              <a:gd name="connsiteY6" fmla="*/ 2384010 h 6875463"/>
              <a:gd name="connsiteX7" fmla="*/ 7657710 w 8242300"/>
              <a:gd name="connsiteY7" fmla="*/ 1949391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7891090 w 8242300"/>
              <a:gd name="connsiteY4" fmla="*/ 1163960 h 6875463"/>
              <a:gd name="connsiteX5" fmla="*/ 4072437 w 8242300"/>
              <a:gd name="connsiteY5" fmla="*/ 1160430 h 6875463"/>
              <a:gd name="connsiteX6" fmla="*/ 4069235 w 8242300"/>
              <a:gd name="connsiteY6" fmla="*/ 2384010 h 6875463"/>
              <a:gd name="connsiteX7" fmla="*/ 7531008 w 8242300"/>
              <a:gd name="connsiteY7" fmla="*/ 2380112 h 6875463"/>
              <a:gd name="connsiteX8" fmla="*/ 621177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7891090 w 8242300"/>
              <a:gd name="connsiteY4" fmla="*/ 1163960 h 6875463"/>
              <a:gd name="connsiteX5" fmla="*/ 4072437 w 8242300"/>
              <a:gd name="connsiteY5" fmla="*/ 1160430 h 6875463"/>
              <a:gd name="connsiteX6" fmla="*/ 4069235 w 8242300"/>
              <a:gd name="connsiteY6" fmla="*/ 2384010 h 6875463"/>
              <a:gd name="connsiteX7" fmla="*/ 7531008 w 8242300"/>
              <a:gd name="connsiteY7" fmla="*/ 2380112 h 6875463"/>
              <a:gd name="connsiteX8" fmla="*/ 498145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7891090 w 8242300"/>
              <a:gd name="connsiteY4" fmla="*/ 1163960 h 6875463"/>
              <a:gd name="connsiteX5" fmla="*/ 4072437 w 8242300"/>
              <a:gd name="connsiteY5" fmla="*/ 1160430 h 6875463"/>
              <a:gd name="connsiteX6" fmla="*/ 4069235 w 8242300"/>
              <a:gd name="connsiteY6" fmla="*/ 2384010 h 6875463"/>
              <a:gd name="connsiteX7" fmla="*/ 6311873 w 8242300"/>
              <a:gd name="connsiteY7" fmla="*/ 2374502 h 6875463"/>
              <a:gd name="connsiteX8" fmla="*/ 498145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8227038 w 8242300"/>
              <a:gd name="connsiteY3" fmla="*/ 9779 h 6875463"/>
              <a:gd name="connsiteX4" fmla="*/ 6683139 w 8242300"/>
              <a:gd name="connsiteY4" fmla="*/ 1163960 h 6875463"/>
              <a:gd name="connsiteX5" fmla="*/ 4072437 w 8242300"/>
              <a:gd name="connsiteY5" fmla="*/ 1160430 h 6875463"/>
              <a:gd name="connsiteX6" fmla="*/ 4069235 w 8242300"/>
              <a:gd name="connsiteY6" fmla="*/ 2384010 h 6875463"/>
              <a:gd name="connsiteX7" fmla="*/ 6311873 w 8242300"/>
              <a:gd name="connsiteY7" fmla="*/ 2374502 h 6875463"/>
              <a:gd name="connsiteX8" fmla="*/ 498145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7270745 w 8242300"/>
              <a:gd name="connsiteY3" fmla="*/ 71487 h 6875463"/>
              <a:gd name="connsiteX4" fmla="*/ 6683139 w 8242300"/>
              <a:gd name="connsiteY4" fmla="*/ 1163960 h 6875463"/>
              <a:gd name="connsiteX5" fmla="*/ 4072437 w 8242300"/>
              <a:gd name="connsiteY5" fmla="*/ 1160430 h 6875463"/>
              <a:gd name="connsiteX6" fmla="*/ 4069235 w 8242300"/>
              <a:gd name="connsiteY6" fmla="*/ 2384010 h 6875463"/>
              <a:gd name="connsiteX7" fmla="*/ 6311873 w 8242300"/>
              <a:gd name="connsiteY7" fmla="*/ 2374502 h 6875463"/>
              <a:gd name="connsiteX8" fmla="*/ 4981456 w 8242300"/>
              <a:gd name="connsiteY8" fmla="*/ 6875463 h 6875463"/>
              <a:gd name="connsiteX9" fmla="*/ 0 w 8242300"/>
              <a:gd name="connsiteY9" fmla="*/ 6875463 h 6875463"/>
              <a:gd name="connsiteX10" fmla="*/ 0 w 8242300"/>
              <a:gd name="connsiteY10" fmla="*/ 0 h 6875463"/>
              <a:gd name="connsiteX0" fmla="*/ 0 w 8242300"/>
              <a:gd name="connsiteY0" fmla="*/ 0 h 6875463"/>
              <a:gd name="connsiteX1" fmla="*/ 8242300 w 8242300"/>
              <a:gd name="connsiteY1" fmla="*/ 0 h 6875463"/>
              <a:gd name="connsiteX2" fmla="*/ 8242300 w 8242300"/>
              <a:gd name="connsiteY2" fmla="*/ 9631 h 6875463"/>
              <a:gd name="connsiteX3" fmla="*/ 6683139 w 8242300"/>
              <a:gd name="connsiteY3" fmla="*/ 1163960 h 6875463"/>
              <a:gd name="connsiteX4" fmla="*/ 4072437 w 8242300"/>
              <a:gd name="connsiteY4" fmla="*/ 1160430 h 6875463"/>
              <a:gd name="connsiteX5" fmla="*/ 4069235 w 8242300"/>
              <a:gd name="connsiteY5" fmla="*/ 2384010 h 6875463"/>
              <a:gd name="connsiteX6" fmla="*/ 6311873 w 8242300"/>
              <a:gd name="connsiteY6" fmla="*/ 2374502 h 6875463"/>
              <a:gd name="connsiteX7" fmla="*/ 4981456 w 8242300"/>
              <a:gd name="connsiteY7" fmla="*/ 6875463 h 6875463"/>
              <a:gd name="connsiteX8" fmla="*/ 0 w 8242300"/>
              <a:gd name="connsiteY8" fmla="*/ 6875463 h 6875463"/>
              <a:gd name="connsiteX9" fmla="*/ 0 w 8242300"/>
              <a:gd name="connsiteY9" fmla="*/ 0 h 6875463"/>
              <a:gd name="connsiteX0" fmla="*/ 0 w 8242300"/>
              <a:gd name="connsiteY0" fmla="*/ 0 h 6875463"/>
              <a:gd name="connsiteX1" fmla="*/ 8242300 w 8242300"/>
              <a:gd name="connsiteY1" fmla="*/ 0 h 6875463"/>
              <a:gd name="connsiteX2" fmla="*/ 7587993 w 8242300"/>
              <a:gd name="connsiteY2" fmla="*/ 245243 h 6875463"/>
              <a:gd name="connsiteX3" fmla="*/ 6683139 w 8242300"/>
              <a:gd name="connsiteY3" fmla="*/ 1163960 h 6875463"/>
              <a:gd name="connsiteX4" fmla="*/ 4072437 w 8242300"/>
              <a:gd name="connsiteY4" fmla="*/ 1160430 h 6875463"/>
              <a:gd name="connsiteX5" fmla="*/ 4069235 w 8242300"/>
              <a:gd name="connsiteY5" fmla="*/ 2384010 h 6875463"/>
              <a:gd name="connsiteX6" fmla="*/ 6311873 w 8242300"/>
              <a:gd name="connsiteY6" fmla="*/ 2374502 h 6875463"/>
              <a:gd name="connsiteX7" fmla="*/ 4981456 w 8242300"/>
              <a:gd name="connsiteY7" fmla="*/ 6875463 h 6875463"/>
              <a:gd name="connsiteX8" fmla="*/ 0 w 8242300"/>
              <a:gd name="connsiteY8" fmla="*/ 6875463 h 6875463"/>
              <a:gd name="connsiteX9" fmla="*/ 0 w 8242300"/>
              <a:gd name="connsiteY9" fmla="*/ 0 h 6875463"/>
              <a:gd name="connsiteX0" fmla="*/ 0 w 8242300"/>
              <a:gd name="connsiteY0" fmla="*/ 0 h 6875463"/>
              <a:gd name="connsiteX1" fmla="*/ 8242300 w 8242300"/>
              <a:gd name="connsiteY1" fmla="*/ 0 h 6875463"/>
              <a:gd name="connsiteX2" fmla="*/ 6683139 w 8242300"/>
              <a:gd name="connsiteY2" fmla="*/ 1163960 h 6875463"/>
              <a:gd name="connsiteX3" fmla="*/ 4072437 w 8242300"/>
              <a:gd name="connsiteY3" fmla="*/ 1160430 h 6875463"/>
              <a:gd name="connsiteX4" fmla="*/ 4069235 w 8242300"/>
              <a:gd name="connsiteY4" fmla="*/ 2384010 h 6875463"/>
              <a:gd name="connsiteX5" fmla="*/ 6311873 w 8242300"/>
              <a:gd name="connsiteY5" fmla="*/ 2374502 h 6875463"/>
              <a:gd name="connsiteX6" fmla="*/ 4981456 w 8242300"/>
              <a:gd name="connsiteY6" fmla="*/ 6875463 h 6875463"/>
              <a:gd name="connsiteX7" fmla="*/ 0 w 8242300"/>
              <a:gd name="connsiteY7" fmla="*/ 6875463 h 6875463"/>
              <a:gd name="connsiteX8" fmla="*/ 0 w 8242300"/>
              <a:gd name="connsiteY8" fmla="*/ 0 h 6875463"/>
              <a:gd name="connsiteX0" fmla="*/ 0 w 7028757"/>
              <a:gd name="connsiteY0" fmla="*/ 0 h 6875463"/>
              <a:gd name="connsiteX1" fmla="*/ 7028757 w 7028757"/>
              <a:gd name="connsiteY1" fmla="*/ 0 h 6875463"/>
              <a:gd name="connsiteX2" fmla="*/ 6683139 w 7028757"/>
              <a:gd name="connsiteY2" fmla="*/ 1163960 h 6875463"/>
              <a:gd name="connsiteX3" fmla="*/ 4072437 w 7028757"/>
              <a:gd name="connsiteY3" fmla="*/ 1160430 h 6875463"/>
              <a:gd name="connsiteX4" fmla="*/ 4069235 w 7028757"/>
              <a:gd name="connsiteY4" fmla="*/ 2384010 h 6875463"/>
              <a:gd name="connsiteX5" fmla="*/ 6311873 w 7028757"/>
              <a:gd name="connsiteY5" fmla="*/ 2374502 h 6875463"/>
              <a:gd name="connsiteX6" fmla="*/ 4981456 w 7028757"/>
              <a:gd name="connsiteY6" fmla="*/ 6875463 h 6875463"/>
              <a:gd name="connsiteX7" fmla="*/ 0 w 7028757"/>
              <a:gd name="connsiteY7" fmla="*/ 6875463 h 6875463"/>
              <a:gd name="connsiteX8" fmla="*/ 0 w 7028757"/>
              <a:gd name="connsiteY8" fmla="*/ 0 h 6875463"/>
              <a:gd name="connsiteX0" fmla="*/ 0 w 7028757"/>
              <a:gd name="connsiteY0" fmla="*/ 0 h 6875463"/>
              <a:gd name="connsiteX1" fmla="*/ 7028757 w 7028757"/>
              <a:gd name="connsiteY1" fmla="*/ 0 h 6875463"/>
              <a:gd name="connsiteX2" fmla="*/ 6677547 w 7028757"/>
              <a:gd name="connsiteY2" fmla="*/ 1163960 h 6875463"/>
              <a:gd name="connsiteX3" fmla="*/ 4072437 w 7028757"/>
              <a:gd name="connsiteY3" fmla="*/ 1160430 h 6875463"/>
              <a:gd name="connsiteX4" fmla="*/ 4069235 w 7028757"/>
              <a:gd name="connsiteY4" fmla="*/ 2384010 h 6875463"/>
              <a:gd name="connsiteX5" fmla="*/ 6311873 w 7028757"/>
              <a:gd name="connsiteY5" fmla="*/ 2374502 h 6875463"/>
              <a:gd name="connsiteX6" fmla="*/ 4981456 w 7028757"/>
              <a:gd name="connsiteY6" fmla="*/ 6875463 h 6875463"/>
              <a:gd name="connsiteX7" fmla="*/ 0 w 7028757"/>
              <a:gd name="connsiteY7" fmla="*/ 6875463 h 6875463"/>
              <a:gd name="connsiteX8" fmla="*/ 0 w 7028757"/>
              <a:gd name="connsiteY8" fmla="*/ 0 h 6875463"/>
              <a:gd name="connsiteX0" fmla="*/ 0 w 7006387"/>
              <a:gd name="connsiteY0" fmla="*/ 0 h 6875463"/>
              <a:gd name="connsiteX1" fmla="*/ 7006387 w 7006387"/>
              <a:gd name="connsiteY1" fmla="*/ 0 h 6875463"/>
              <a:gd name="connsiteX2" fmla="*/ 6677547 w 7006387"/>
              <a:gd name="connsiteY2" fmla="*/ 1163960 h 6875463"/>
              <a:gd name="connsiteX3" fmla="*/ 4072437 w 7006387"/>
              <a:gd name="connsiteY3" fmla="*/ 1160430 h 6875463"/>
              <a:gd name="connsiteX4" fmla="*/ 4069235 w 7006387"/>
              <a:gd name="connsiteY4" fmla="*/ 2384010 h 6875463"/>
              <a:gd name="connsiteX5" fmla="*/ 6311873 w 7006387"/>
              <a:gd name="connsiteY5" fmla="*/ 2374502 h 6875463"/>
              <a:gd name="connsiteX6" fmla="*/ 4981456 w 7006387"/>
              <a:gd name="connsiteY6" fmla="*/ 6875463 h 6875463"/>
              <a:gd name="connsiteX7" fmla="*/ 0 w 7006387"/>
              <a:gd name="connsiteY7" fmla="*/ 6875463 h 6875463"/>
              <a:gd name="connsiteX8" fmla="*/ 0 w 7006387"/>
              <a:gd name="connsiteY8" fmla="*/ 0 h 6875463"/>
              <a:gd name="connsiteX0" fmla="*/ 0 w 7006387"/>
              <a:gd name="connsiteY0" fmla="*/ 0 h 6875463"/>
              <a:gd name="connsiteX1" fmla="*/ 7006387 w 7006387"/>
              <a:gd name="connsiteY1" fmla="*/ 0 h 6875463"/>
              <a:gd name="connsiteX2" fmla="*/ 6677547 w 7006387"/>
              <a:gd name="connsiteY2" fmla="*/ 1163960 h 6875463"/>
              <a:gd name="connsiteX3" fmla="*/ 4072437 w 7006387"/>
              <a:gd name="connsiteY3" fmla="*/ 1160430 h 6875463"/>
              <a:gd name="connsiteX4" fmla="*/ 4069235 w 7006387"/>
              <a:gd name="connsiteY4" fmla="*/ 2384010 h 6875463"/>
              <a:gd name="connsiteX5" fmla="*/ 6311873 w 7006387"/>
              <a:gd name="connsiteY5" fmla="*/ 2374502 h 6875463"/>
              <a:gd name="connsiteX6" fmla="*/ 4981456 w 7006387"/>
              <a:gd name="connsiteY6" fmla="*/ 6875463 h 6875463"/>
              <a:gd name="connsiteX7" fmla="*/ 0 w 7006387"/>
              <a:gd name="connsiteY7" fmla="*/ 6875463 h 6875463"/>
              <a:gd name="connsiteX8" fmla="*/ 0 w 7006387"/>
              <a:gd name="connsiteY8" fmla="*/ 0 h 6875463"/>
              <a:gd name="connsiteX0" fmla="*/ 0 w 7023165"/>
              <a:gd name="connsiteY0" fmla="*/ 0 h 6875463"/>
              <a:gd name="connsiteX1" fmla="*/ 7023165 w 7023165"/>
              <a:gd name="connsiteY1" fmla="*/ 0 h 6875463"/>
              <a:gd name="connsiteX2" fmla="*/ 6677547 w 7023165"/>
              <a:gd name="connsiteY2" fmla="*/ 1163960 h 6875463"/>
              <a:gd name="connsiteX3" fmla="*/ 4072437 w 7023165"/>
              <a:gd name="connsiteY3" fmla="*/ 1160430 h 6875463"/>
              <a:gd name="connsiteX4" fmla="*/ 4069235 w 7023165"/>
              <a:gd name="connsiteY4" fmla="*/ 2384010 h 6875463"/>
              <a:gd name="connsiteX5" fmla="*/ 6311873 w 7023165"/>
              <a:gd name="connsiteY5" fmla="*/ 2374502 h 6875463"/>
              <a:gd name="connsiteX6" fmla="*/ 4981456 w 7023165"/>
              <a:gd name="connsiteY6" fmla="*/ 6875463 h 6875463"/>
              <a:gd name="connsiteX7" fmla="*/ 0 w 7023165"/>
              <a:gd name="connsiteY7" fmla="*/ 6875463 h 6875463"/>
              <a:gd name="connsiteX8" fmla="*/ 0 w 7023165"/>
              <a:gd name="connsiteY8" fmla="*/ 0 h 6875463"/>
              <a:gd name="connsiteX0" fmla="*/ 0 w 7014879"/>
              <a:gd name="connsiteY0" fmla="*/ 0 h 6875463"/>
              <a:gd name="connsiteX1" fmla="*/ 7014879 w 7014879"/>
              <a:gd name="connsiteY1" fmla="*/ 16625 h 6875463"/>
              <a:gd name="connsiteX2" fmla="*/ 6677547 w 7014879"/>
              <a:gd name="connsiteY2" fmla="*/ 1163960 h 6875463"/>
              <a:gd name="connsiteX3" fmla="*/ 4072437 w 7014879"/>
              <a:gd name="connsiteY3" fmla="*/ 1160430 h 6875463"/>
              <a:gd name="connsiteX4" fmla="*/ 4069235 w 7014879"/>
              <a:gd name="connsiteY4" fmla="*/ 2384010 h 6875463"/>
              <a:gd name="connsiteX5" fmla="*/ 6311873 w 7014879"/>
              <a:gd name="connsiteY5" fmla="*/ 2374502 h 6875463"/>
              <a:gd name="connsiteX6" fmla="*/ 4981456 w 7014879"/>
              <a:gd name="connsiteY6" fmla="*/ 6875463 h 6875463"/>
              <a:gd name="connsiteX7" fmla="*/ 0 w 7014879"/>
              <a:gd name="connsiteY7" fmla="*/ 6875463 h 6875463"/>
              <a:gd name="connsiteX8" fmla="*/ 0 w 7014879"/>
              <a:gd name="connsiteY8" fmla="*/ 0 h 6875463"/>
              <a:gd name="connsiteX0" fmla="*/ 0 w 7014879"/>
              <a:gd name="connsiteY0" fmla="*/ 0 h 6858838"/>
              <a:gd name="connsiteX1" fmla="*/ 7014879 w 7014879"/>
              <a:gd name="connsiteY1" fmla="*/ 0 h 6858838"/>
              <a:gd name="connsiteX2" fmla="*/ 6677547 w 7014879"/>
              <a:gd name="connsiteY2" fmla="*/ 1147335 h 6858838"/>
              <a:gd name="connsiteX3" fmla="*/ 4072437 w 7014879"/>
              <a:gd name="connsiteY3" fmla="*/ 1143805 h 6858838"/>
              <a:gd name="connsiteX4" fmla="*/ 4069235 w 7014879"/>
              <a:gd name="connsiteY4" fmla="*/ 2367385 h 6858838"/>
              <a:gd name="connsiteX5" fmla="*/ 6311873 w 7014879"/>
              <a:gd name="connsiteY5" fmla="*/ 2357877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7547 w 7014879"/>
              <a:gd name="connsiteY2" fmla="*/ 1147335 h 6858838"/>
              <a:gd name="connsiteX3" fmla="*/ 4072437 w 7014879"/>
              <a:gd name="connsiteY3" fmla="*/ 1143805 h 6858838"/>
              <a:gd name="connsiteX4" fmla="*/ 4081666 w 7014879"/>
              <a:gd name="connsiteY4" fmla="*/ 2363229 h 6858838"/>
              <a:gd name="connsiteX5" fmla="*/ 6311873 w 7014879"/>
              <a:gd name="connsiteY5" fmla="*/ 2357877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7547 w 7014879"/>
              <a:gd name="connsiteY2" fmla="*/ 1147335 h 6858838"/>
              <a:gd name="connsiteX3" fmla="*/ 4076582 w 7014879"/>
              <a:gd name="connsiteY3" fmla="*/ 1143805 h 6858838"/>
              <a:gd name="connsiteX4" fmla="*/ 4081666 w 7014879"/>
              <a:gd name="connsiteY4" fmla="*/ 2363229 h 6858838"/>
              <a:gd name="connsiteX5" fmla="*/ 6311873 w 7014879"/>
              <a:gd name="connsiteY5" fmla="*/ 2357877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7547 w 7014879"/>
              <a:gd name="connsiteY2" fmla="*/ 1147335 h 6858838"/>
              <a:gd name="connsiteX3" fmla="*/ 4076582 w 7014879"/>
              <a:gd name="connsiteY3" fmla="*/ 1143805 h 6858838"/>
              <a:gd name="connsiteX4" fmla="*/ 4073026 w 7014879"/>
              <a:gd name="connsiteY4" fmla="*/ 1938531 h 6858838"/>
              <a:gd name="connsiteX5" fmla="*/ 6311873 w 7014879"/>
              <a:gd name="connsiteY5" fmla="*/ 2357877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7547 w 7014879"/>
              <a:gd name="connsiteY2" fmla="*/ 1147335 h 6858838"/>
              <a:gd name="connsiteX3" fmla="*/ 4076582 w 7014879"/>
              <a:gd name="connsiteY3" fmla="*/ 1143805 h 6858838"/>
              <a:gd name="connsiteX4" fmla="*/ 4073026 w 7014879"/>
              <a:gd name="connsiteY4" fmla="*/ 1938531 h 6858838"/>
              <a:gd name="connsiteX5" fmla="*/ 6441478 w 7014879"/>
              <a:gd name="connsiteY5" fmla="*/ 1928846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7547 w 7014879"/>
              <a:gd name="connsiteY2" fmla="*/ 1147335 h 6858838"/>
              <a:gd name="connsiteX3" fmla="*/ 4066745 w 7014879"/>
              <a:gd name="connsiteY3" fmla="*/ 1150383 h 6858838"/>
              <a:gd name="connsiteX4" fmla="*/ 4073026 w 7014879"/>
              <a:gd name="connsiteY4" fmla="*/ 1938531 h 6858838"/>
              <a:gd name="connsiteX5" fmla="*/ 6441478 w 7014879"/>
              <a:gd name="connsiteY5" fmla="*/ 1928846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7547 w 7014879"/>
              <a:gd name="connsiteY2" fmla="*/ 1147335 h 6858838"/>
              <a:gd name="connsiteX3" fmla="*/ 4073304 w 7014879"/>
              <a:gd name="connsiteY3" fmla="*/ 1143805 h 6858838"/>
              <a:gd name="connsiteX4" fmla="*/ 4073026 w 7014879"/>
              <a:gd name="connsiteY4" fmla="*/ 1938531 h 6858838"/>
              <a:gd name="connsiteX5" fmla="*/ 6441478 w 7014879"/>
              <a:gd name="connsiteY5" fmla="*/ 1928846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0989 w 7014879"/>
              <a:gd name="connsiteY2" fmla="*/ 1150624 h 6858838"/>
              <a:gd name="connsiteX3" fmla="*/ 4073304 w 7014879"/>
              <a:gd name="connsiteY3" fmla="*/ 1143805 h 6858838"/>
              <a:gd name="connsiteX4" fmla="*/ 4073026 w 7014879"/>
              <a:gd name="connsiteY4" fmla="*/ 1938531 h 6858838"/>
              <a:gd name="connsiteX5" fmla="*/ 6441478 w 7014879"/>
              <a:gd name="connsiteY5" fmla="*/ 1928846 h 6858838"/>
              <a:gd name="connsiteX6" fmla="*/ 4981456 w 7014879"/>
              <a:gd name="connsiteY6" fmla="*/ 6858838 h 6858838"/>
              <a:gd name="connsiteX7" fmla="*/ 0 w 7014879"/>
              <a:gd name="connsiteY7" fmla="*/ 6858838 h 6858838"/>
              <a:gd name="connsiteX8" fmla="*/ 0 w 7014879"/>
              <a:gd name="connsiteY8" fmla="*/ 0 h 6858838"/>
              <a:gd name="connsiteX0" fmla="*/ 0 w 7014879"/>
              <a:gd name="connsiteY0" fmla="*/ 0 h 6858838"/>
              <a:gd name="connsiteX1" fmla="*/ 7014879 w 7014879"/>
              <a:gd name="connsiteY1" fmla="*/ 0 h 6858838"/>
              <a:gd name="connsiteX2" fmla="*/ 6670989 w 7014879"/>
              <a:gd name="connsiteY2" fmla="*/ 1150624 h 6858838"/>
              <a:gd name="connsiteX3" fmla="*/ 4073304 w 7014879"/>
              <a:gd name="connsiteY3" fmla="*/ 1150384 h 6858838"/>
              <a:gd name="connsiteX4" fmla="*/ 4073026 w 7014879"/>
              <a:gd name="connsiteY4" fmla="*/ 1938531 h 6858838"/>
              <a:gd name="connsiteX5" fmla="*/ 6441478 w 7014879"/>
              <a:gd name="connsiteY5" fmla="*/ 1928846 h 6858838"/>
              <a:gd name="connsiteX6" fmla="*/ 4981456 w 7014879"/>
              <a:gd name="connsiteY6" fmla="*/ 6858838 h 6858838"/>
              <a:gd name="connsiteX7" fmla="*/ 0 w 7014879"/>
              <a:gd name="connsiteY7" fmla="*/ 6858838 h 6858838"/>
              <a:gd name="connsiteX8" fmla="*/ 0 w 7014879"/>
              <a:gd name="connsiteY8" fmla="*/ 0 h 685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879" h="6858838">
                <a:moveTo>
                  <a:pt x="0" y="0"/>
                </a:moveTo>
                <a:lnTo>
                  <a:pt x="7014879" y="0"/>
                </a:lnTo>
                <a:lnTo>
                  <a:pt x="6670989" y="1150624"/>
                </a:lnTo>
                <a:lnTo>
                  <a:pt x="4073304" y="1150384"/>
                </a:lnTo>
                <a:cubicBezTo>
                  <a:pt x="4072237" y="1555890"/>
                  <a:pt x="4074093" y="1533025"/>
                  <a:pt x="4073026" y="1938531"/>
                </a:cubicBezTo>
                <a:lnTo>
                  <a:pt x="6441478" y="1928846"/>
                </a:lnTo>
                <a:lnTo>
                  <a:pt x="4981456" y="6858838"/>
                </a:lnTo>
                <a:lnTo>
                  <a:pt x="0" y="6858838"/>
                </a:lnTo>
                <a:lnTo>
                  <a:pt x="0" y="0"/>
                </a:lnTo>
                <a:close/>
              </a:path>
            </a:pathLst>
          </a:custGeom>
        </p:spPr>
        <p:txBody>
          <a:bodyPr wrap="square">
            <a:noAutofit/>
          </a:bodyPr>
          <a:lstStyle>
            <a:lvl1pPr marL="0" indent="0">
              <a:buNone/>
              <a:defRPr/>
            </a:lvl1pPr>
          </a:lstStyle>
          <a:p>
            <a:endParaRPr lang="en-US" dirty="0"/>
          </a:p>
        </p:txBody>
      </p:sp>
      <p:sp>
        <p:nvSpPr>
          <p:cNvPr id="14" name="Rectangle 13">
            <a:extLst>
              <a:ext uri="{FF2B5EF4-FFF2-40B4-BE49-F238E27FC236}">
                <a16:creationId xmlns:a16="http://schemas.microsoft.com/office/drawing/2014/main" id="{BD158BE5-F38D-B841-9960-AE09DE64F7C6}"/>
              </a:ext>
            </a:extLst>
          </p:cNvPr>
          <p:cNvSpPr/>
          <p:nvPr userDrawn="1"/>
        </p:nvSpPr>
        <p:spPr bwMode="auto">
          <a:xfrm>
            <a:off x="4076700" y="1143000"/>
            <a:ext cx="8110728" cy="800482"/>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Text Placeholder 11">
            <a:extLst>
              <a:ext uri="{FF2B5EF4-FFF2-40B4-BE49-F238E27FC236}">
                <a16:creationId xmlns:a16="http://schemas.microsoft.com/office/drawing/2014/main" id="{8B2D0E8D-C478-4246-A0AF-D2E9CB311B36}"/>
              </a:ext>
            </a:extLst>
          </p:cNvPr>
          <p:cNvSpPr>
            <a:spLocks noGrp="1"/>
          </p:cNvSpPr>
          <p:nvPr>
            <p:ph type="body" sz="quarter" idx="10" hasCustomPrompt="1"/>
          </p:nvPr>
        </p:nvSpPr>
        <p:spPr>
          <a:xfrm>
            <a:off x="4210051" y="1263572"/>
            <a:ext cx="6539055" cy="540955"/>
          </a:xfrm>
          <a:prstGeom prst="rect">
            <a:avLst/>
          </a:prstGeom>
        </p:spPr>
        <p:txBody>
          <a:bodyPr/>
          <a:lstStyle>
            <a:lvl1pPr marL="0" indent="0" algn="r">
              <a:spcBef>
                <a:spcPts val="0"/>
              </a:spcBef>
              <a:buNone/>
              <a:defRPr sz="3500">
                <a:solidFill>
                  <a:schemeClr val="bg1"/>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Section Title—35 </a:t>
            </a:r>
            <a:r>
              <a:rPr lang="en-US" dirty="0" err="1"/>
              <a:t>pt</a:t>
            </a:r>
            <a:endParaRPr lang="en-US" dirty="0"/>
          </a:p>
        </p:txBody>
      </p:sp>
      <p:pic>
        <p:nvPicPr>
          <p:cNvPr id="6" name="Picture 5">
            <a:extLst>
              <a:ext uri="{FF2B5EF4-FFF2-40B4-BE49-F238E27FC236}">
                <a16:creationId xmlns:a16="http://schemas.microsoft.com/office/drawing/2014/main" id="{7E120F7B-7447-9142-A831-7680F1944515}"/>
              </a:ext>
            </a:extLst>
          </p:cNvPr>
          <p:cNvPicPr>
            <a:picLocks noChangeAspect="1"/>
          </p:cNvPicPr>
          <p:nvPr userDrawn="1"/>
        </p:nvPicPr>
        <p:blipFill>
          <a:blip r:embed="rId2"/>
          <a:stretch>
            <a:fillRect/>
          </a:stretch>
        </p:blipFill>
        <p:spPr>
          <a:xfrm>
            <a:off x="8362680" y="5602995"/>
            <a:ext cx="2386426" cy="387350"/>
          </a:xfrm>
          <a:prstGeom prst="rect">
            <a:avLst/>
          </a:prstGeom>
        </p:spPr>
      </p:pic>
      <p:sp>
        <p:nvSpPr>
          <p:cNvPr id="2" name="Date Placeholder 3">
            <a:extLst>
              <a:ext uri="{FF2B5EF4-FFF2-40B4-BE49-F238E27FC236}">
                <a16:creationId xmlns:a16="http://schemas.microsoft.com/office/drawing/2014/main" id="{01B0D706-CCAD-8797-1181-B3DC03A474E0}"/>
              </a:ext>
            </a:extLst>
          </p:cNvPr>
          <p:cNvSpPr>
            <a:spLocks noGrp="1"/>
          </p:cNvSpPr>
          <p:nvPr>
            <p:ph type="dt" sz="half" idx="2"/>
          </p:nvPr>
        </p:nvSpPr>
        <p:spPr>
          <a:xfrm>
            <a:off x="1287296" y="6408493"/>
            <a:ext cx="1460667" cy="362838"/>
          </a:xfrm>
          <a:prstGeom prst="rect">
            <a:avLst/>
          </a:prstGeom>
        </p:spPr>
        <p:txBody>
          <a:bodyPr/>
          <a:lstStyle/>
          <a:p>
            <a:fld id="{FEF08B4B-7150-4583-B578-B7A27EAC5D85}" type="datetime1">
              <a:rPr lang="en-US" smtClean="0"/>
              <a:t>2/15/2025</a:t>
            </a:fld>
            <a:endParaRPr lang="en-US" dirty="0"/>
          </a:p>
        </p:txBody>
      </p:sp>
      <p:sp>
        <p:nvSpPr>
          <p:cNvPr id="3" name="Footer Placeholder 4">
            <a:extLst>
              <a:ext uri="{FF2B5EF4-FFF2-40B4-BE49-F238E27FC236}">
                <a16:creationId xmlns:a16="http://schemas.microsoft.com/office/drawing/2014/main" id="{DAFAA79A-403D-C045-E5DB-252927D3721B}"/>
              </a:ext>
            </a:extLst>
          </p:cNvPr>
          <p:cNvSpPr>
            <a:spLocks noGrp="1"/>
          </p:cNvSpPr>
          <p:nvPr>
            <p:ph type="ftr" sz="quarter" idx="3"/>
          </p:nvPr>
        </p:nvSpPr>
        <p:spPr>
          <a:xfrm>
            <a:off x="5193102" y="6408493"/>
            <a:ext cx="3690548" cy="362838"/>
          </a:xfrm>
          <a:prstGeom prst="rect">
            <a:avLst/>
          </a:prstGeom>
        </p:spPr>
        <p:txBody>
          <a:bodyPr/>
          <a:lstStyle>
            <a:lvl1pPr>
              <a:defRPr>
                <a:solidFill>
                  <a:schemeClr val="bg1"/>
                </a:solidFill>
              </a:defRPr>
            </a:lvl1pPr>
          </a:lstStyle>
          <a:p>
            <a:r>
              <a:rPr lang="en-US"/>
              <a:t>Copyright © 2025 Carl M. Burnett</a:t>
            </a:r>
          </a:p>
        </p:txBody>
      </p:sp>
      <p:sp>
        <p:nvSpPr>
          <p:cNvPr id="4" name="Slide Number Placeholder 5">
            <a:extLst>
              <a:ext uri="{FF2B5EF4-FFF2-40B4-BE49-F238E27FC236}">
                <a16:creationId xmlns:a16="http://schemas.microsoft.com/office/drawing/2014/main" id="{802D1895-79BE-CA0E-F36D-D03EBC828026}"/>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bg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7863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TART SLIDE - NO IMAG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FE29B9EB-0117-094A-90F1-8355B6BFD9D7}"/>
              </a:ext>
            </a:extLst>
          </p:cNvPr>
          <p:cNvSpPr/>
          <p:nvPr userDrawn="1"/>
        </p:nvSpPr>
        <p:spPr>
          <a:xfrm>
            <a:off x="6221505" y="-25633"/>
            <a:ext cx="5985862" cy="6902843"/>
          </a:xfrm>
          <a:custGeom>
            <a:avLst/>
            <a:gdLst>
              <a:gd name="connsiteX0" fmla="*/ 2020901 w 5985862"/>
              <a:gd name="connsiteY0" fmla="*/ 38420 h 6923314"/>
              <a:gd name="connsiteX1" fmla="*/ 0 w 5985862"/>
              <a:gd name="connsiteY1" fmla="*/ 6923314 h 6923314"/>
              <a:gd name="connsiteX2" fmla="*/ 5985862 w 5985862"/>
              <a:gd name="connsiteY2" fmla="*/ 6900262 h 6923314"/>
              <a:gd name="connsiteX3" fmla="*/ 5970494 w 5985862"/>
              <a:gd name="connsiteY3" fmla="*/ 0 h 6923314"/>
              <a:gd name="connsiteX4" fmla="*/ 2020901 w 5985862"/>
              <a:gd name="connsiteY4" fmla="*/ 38420 h 6923314"/>
              <a:gd name="connsiteX0" fmla="*/ 2020901 w 5985862"/>
              <a:gd name="connsiteY0" fmla="*/ 31596 h 6916490"/>
              <a:gd name="connsiteX1" fmla="*/ 0 w 5985862"/>
              <a:gd name="connsiteY1" fmla="*/ 6916490 h 6916490"/>
              <a:gd name="connsiteX2" fmla="*/ 5985862 w 5985862"/>
              <a:gd name="connsiteY2" fmla="*/ 6893438 h 6916490"/>
              <a:gd name="connsiteX3" fmla="*/ 5977318 w 5985862"/>
              <a:gd name="connsiteY3" fmla="*/ 0 h 6916490"/>
              <a:gd name="connsiteX4" fmla="*/ 2020901 w 5985862"/>
              <a:gd name="connsiteY4" fmla="*/ 31596 h 6916490"/>
              <a:gd name="connsiteX0" fmla="*/ 2020901 w 5985862"/>
              <a:gd name="connsiteY0" fmla="*/ 17949 h 6902843"/>
              <a:gd name="connsiteX1" fmla="*/ 0 w 5985862"/>
              <a:gd name="connsiteY1" fmla="*/ 6902843 h 6902843"/>
              <a:gd name="connsiteX2" fmla="*/ 5985862 w 5985862"/>
              <a:gd name="connsiteY2" fmla="*/ 6879791 h 6902843"/>
              <a:gd name="connsiteX3" fmla="*/ 5977318 w 5985862"/>
              <a:gd name="connsiteY3" fmla="*/ 0 h 6902843"/>
              <a:gd name="connsiteX4" fmla="*/ 2020901 w 5985862"/>
              <a:gd name="connsiteY4" fmla="*/ 17949 h 6902843"/>
              <a:gd name="connsiteX0" fmla="*/ 2020901 w 5985862"/>
              <a:gd name="connsiteY0" fmla="*/ 17949 h 6902843"/>
              <a:gd name="connsiteX1" fmla="*/ 0 w 5985862"/>
              <a:gd name="connsiteY1" fmla="*/ 6902843 h 6902843"/>
              <a:gd name="connsiteX2" fmla="*/ 5985862 w 5985862"/>
              <a:gd name="connsiteY2" fmla="*/ 6900263 h 6902843"/>
              <a:gd name="connsiteX3" fmla="*/ 5977318 w 5985862"/>
              <a:gd name="connsiteY3" fmla="*/ 0 h 6902843"/>
              <a:gd name="connsiteX4" fmla="*/ 2020901 w 5985862"/>
              <a:gd name="connsiteY4" fmla="*/ 17949 h 690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5862" h="6902843">
                <a:moveTo>
                  <a:pt x="2020901" y="17949"/>
                </a:moveTo>
                <a:lnTo>
                  <a:pt x="0" y="6902843"/>
                </a:lnTo>
                <a:lnTo>
                  <a:pt x="5985862" y="6900263"/>
                </a:lnTo>
                <a:cubicBezTo>
                  <a:pt x="5980739" y="4600176"/>
                  <a:pt x="5982441" y="2300087"/>
                  <a:pt x="5977318" y="0"/>
                </a:cubicBezTo>
                <a:lnTo>
                  <a:pt x="2020901" y="17949"/>
                </a:lnTo>
                <a:close/>
              </a:path>
            </a:pathLst>
          </a:custGeom>
          <a:solidFill>
            <a:srgbClr val="512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1">
            <a:extLst>
              <a:ext uri="{FF2B5EF4-FFF2-40B4-BE49-F238E27FC236}">
                <a16:creationId xmlns:a16="http://schemas.microsoft.com/office/drawing/2014/main" id="{B057F324-2A5A-7D41-937C-6D73FB0A6060}"/>
              </a:ext>
            </a:extLst>
          </p:cNvPr>
          <p:cNvSpPr>
            <a:spLocks noGrp="1"/>
          </p:cNvSpPr>
          <p:nvPr>
            <p:ph type="body" sz="quarter" idx="10" hasCustomPrompt="1"/>
          </p:nvPr>
        </p:nvSpPr>
        <p:spPr>
          <a:xfrm>
            <a:off x="1622851" y="882991"/>
            <a:ext cx="5875003" cy="2622210"/>
          </a:xfrm>
          <a:prstGeom prst="rect">
            <a:avLst/>
          </a:prstGeom>
        </p:spPr>
        <p:txBody>
          <a:bodyPr/>
          <a:lstStyle>
            <a:lvl1pPr marL="0" indent="0" algn="l">
              <a:spcBef>
                <a:spcPts val="0"/>
              </a:spcBef>
              <a:buNone/>
              <a:defRPr sz="4500" baseline="0">
                <a:solidFill>
                  <a:srgbClr val="51237F"/>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Section Title—45 </a:t>
            </a:r>
            <a:r>
              <a:rPr lang="en-US" dirty="0" err="1"/>
              <a:t>pt</a:t>
            </a:r>
            <a:endParaRPr lang="en-US" dirty="0"/>
          </a:p>
        </p:txBody>
      </p:sp>
      <p:sp>
        <p:nvSpPr>
          <p:cNvPr id="11" name="Text Placeholder 13">
            <a:extLst>
              <a:ext uri="{FF2B5EF4-FFF2-40B4-BE49-F238E27FC236}">
                <a16:creationId xmlns:a16="http://schemas.microsoft.com/office/drawing/2014/main" id="{76855F27-4BC4-634C-8E81-B8A844200E97}"/>
              </a:ext>
            </a:extLst>
          </p:cNvPr>
          <p:cNvSpPr>
            <a:spLocks noGrp="1"/>
          </p:cNvSpPr>
          <p:nvPr>
            <p:ph type="body" sz="quarter" idx="11" hasCustomPrompt="1"/>
          </p:nvPr>
        </p:nvSpPr>
        <p:spPr>
          <a:xfrm>
            <a:off x="1622851" y="3641549"/>
            <a:ext cx="5875002" cy="10923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6E4D94"/>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Subtitle—18 </a:t>
            </a:r>
            <a:r>
              <a:rPr lang="en-US" dirty="0" err="1"/>
              <a:t>pt</a:t>
            </a:r>
            <a:endParaRPr lang="en-US" dirty="0"/>
          </a:p>
        </p:txBody>
      </p:sp>
      <p:sp>
        <p:nvSpPr>
          <p:cNvPr id="2" name="Date Placeholder 3">
            <a:extLst>
              <a:ext uri="{FF2B5EF4-FFF2-40B4-BE49-F238E27FC236}">
                <a16:creationId xmlns:a16="http://schemas.microsoft.com/office/drawing/2014/main" id="{BF02AC1C-C86F-C8A0-78E5-71ACC0FDC2F5}"/>
              </a:ext>
            </a:extLst>
          </p:cNvPr>
          <p:cNvSpPr>
            <a:spLocks noGrp="1"/>
          </p:cNvSpPr>
          <p:nvPr>
            <p:ph type="dt" sz="half" idx="2"/>
          </p:nvPr>
        </p:nvSpPr>
        <p:spPr>
          <a:xfrm>
            <a:off x="1287296" y="6408493"/>
            <a:ext cx="1460667" cy="362838"/>
          </a:xfrm>
          <a:prstGeom prst="rect">
            <a:avLst/>
          </a:prstGeom>
        </p:spPr>
        <p:txBody>
          <a:bodyPr/>
          <a:lstStyle/>
          <a:p>
            <a:fld id="{DA8A9B12-4C30-4A14-9A6B-6D99D0B01249}" type="datetime1">
              <a:rPr lang="en-US" smtClean="0"/>
              <a:t>2/15/2025</a:t>
            </a:fld>
            <a:endParaRPr lang="en-US" dirty="0"/>
          </a:p>
        </p:txBody>
      </p:sp>
      <p:sp>
        <p:nvSpPr>
          <p:cNvPr id="3" name="Footer Placeholder 4">
            <a:extLst>
              <a:ext uri="{FF2B5EF4-FFF2-40B4-BE49-F238E27FC236}">
                <a16:creationId xmlns:a16="http://schemas.microsoft.com/office/drawing/2014/main" id="{AD8F95B2-B744-EFD8-F1F6-998EE3430810}"/>
              </a:ext>
            </a:extLst>
          </p:cNvPr>
          <p:cNvSpPr>
            <a:spLocks noGrp="1"/>
          </p:cNvSpPr>
          <p:nvPr>
            <p:ph type="ftr" sz="quarter" idx="3"/>
          </p:nvPr>
        </p:nvSpPr>
        <p:spPr>
          <a:xfrm>
            <a:off x="6304641" y="6408493"/>
            <a:ext cx="3650242" cy="362838"/>
          </a:xfrm>
          <a:prstGeom prst="rect">
            <a:avLst/>
          </a:prstGeom>
        </p:spPr>
        <p:txBody>
          <a:bodyPr/>
          <a:lstStyle>
            <a:lvl1pPr>
              <a:defRPr>
                <a:solidFill>
                  <a:schemeClr val="bg1"/>
                </a:solidFill>
              </a:defRPr>
            </a:lvl1pPr>
          </a:lstStyle>
          <a:p>
            <a:r>
              <a:rPr lang="en-US"/>
              <a:t>Copyright © 2025 Carl M. Burnett</a:t>
            </a:r>
            <a:endParaRPr lang="en-US" dirty="0"/>
          </a:p>
        </p:txBody>
      </p:sp>
      <p:sp>
        <p:nvSpPr>
          <p:cNvPr id="4" name="Slide Number Placeholder 5">
            <a:extLst>
              <a:ext uri="{FF2B5EF4-FFF2-40B4-BE49-F238E27FC236}">
                <a16:creationId xmlns:a16="http://schemas.microsoft.com/office/drawing/2014/main" id="{75D7FD20-02CF-62C5-49FC-71120B83DA25}"/>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bg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85074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B09B896-E670-9A4C-8551-93BD9B9D17F3}"/>
              </a:ext>
            </a:extLst>
          </p:cNvPr>
          <p:cNvSpPr>
            <a:spLocks noGrp="1"/>
          </p:cNvSpPr>
          <p:nvPr>
            <p:ph type="body" sz="quarter" idx="10" hasCustomPrompt="1"/>
          </p:nvPr>
        </p:nvSpPr>
        <p:spPr>
          <a:xfrm>
            <a:off x="1409699" y="3372823"/>
            <a:ext cx="9486901" cy="499335"/>
          </a:xfrm>
          <a:prstGeom prst="rect">
            <a:avLst/>
          </a:prstGeom>
        </p:spPr>
        <p:txBody>
          <a:bodyPr/>
          <a:lstStyle>
            <a:lvl1pPr marL="0" indent="0" algn="l">
              <a:buNone/>
              <a:defRPr sz="3500" baseline="0">
                <a:solidFill>
                  <a:srgbClr val="51237F"/>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Title—35 </a:t>
            </a:r>
            <a:r>
              <a:rPr lang="en-US" dirty="0" err="1"/>
              <a:t>pt</a:t>
            </a:r>
            <a:endParaRPr lang="en-US" dirty="0"/>
          </a:p>
        </p:txBody>
      </p:sp>
      <p:sp>
        <p:nvSpPr>
          <p:cNvPr id="10" name="Text Placeholder 13">
            <a:extLst>
              <a:ext uri="{FF2B5EF4-FFF2-40B4-BE49-F238E27FC236}">
                <a16:creationId xmlns:a16="http://schemas.microsoft.com/office/drawing/2014/main" id="{61B263BE-53A4-DD47-8808-741BC8CEA859}"/>
              </a:ext>
            </a:extLst>
          </p:cNvPr>
          <p:cNvSpPr>
            <a:spLocks noGrp="1"/>
          </p:cNvSpPr>
          <p:nvPr>
            <p:ph type="body" sz="quarter" idx="12" hasCustomPrompt="1"/>
          </p:nvPr>
        </p:nvSpPr>
        <p:spPr>
          <a:xfrm>
            <a:off x="1409701" y="4109440"/>
            <a:ext cx="9486900" cy="17989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a:p>
            <a:pPr lvl="0"/>
            <a:endParaRPr lang="en-US" dirty="0"/>
          </a:p>
        </p:txBody>
      </p:sp>
      <p:sp>
        <p:nvSpPr>
          <p:cNvPr id="12" name="Picture Placeholder 11">
            <a:extLst>
              <a:ext uri="{FF2B5EF4-FFF2-40B4-BE49-F238E27FC236}">
                <a16:creationId xmlns:a16="http://schemas.microsoft.com/office/drawing/2014/main" id="{CE1EBA76-BE2F-3049-A001-B2DD53790AE7}"/>
              </a:ext>
            </a:extLst>
          </p:cNvPr>
          <p:cNvSpPr>
            <a:spLocks noGrp="1"/>
          </p:cNvSpPr>
          <p:nvPr>
            <p:ph type="pic" sz="quarter" idx="13"/>
          </p:nvPr>
        </p:nvSpPr>
        <p:spPr>
          <a:xfrm>
            <a:off x="0" y="0"/>
            <a:ext cx="12192000" cy="3197257"/>
          </a:xfrm>
          <a:prstGeom prst="rect">
            <a:avLst/>
          </a:prstGeom>
        </p:spPr>
        <p:txBody>
          <a:bodyPr/>
          <a:lstStyle>
            <a:lvl1pPr marL="0" indent="0">
              <a:buNone/>
              <a:defRPr/>
            </a:lvl1pPr>
          </a:lstStyle>
          <a:p>
            <a:endParaRPr lang="en-US" dirty="0"/>
          </a:p>
        </p:txBody>
      </p:sp>
      <p:sp>
        <p:nvSpPr>
          <p:cNvPr id="2" name="Date Placeholder 3">
            <a:extLst>
              <a:ext uri="{FF2B5EF4-FFF2-40B4-BE49-F238E27FC236}">
                <a16:creationId xmlns:a16="http://schemas.microsoft.com/office/drawing/2014/main" id="{BD2E718E-E0EF-D536-52B9-97BF26C39DAC}"/>
              </a:ext>
            </a:extLst>
          </p:cNvPr>
          <p:cNvSpPr>
            <a:spLocks noGrp="1"/>
          </p:cNvSpPr>
          <p:nvPr>
            <p:ph type="dt" sz="half" idx="2"/>
          </p:nvPr>
        </p:nvSpPr>
        <p:spPr>
          <a:xfrm>
            <a:off x="1287296" y="6408493"/>
            <a:ext cx="1460667" cy="362838"/>
          </a:xfrm>
          <a:prstGeom prst="rect">
            <a:avLst/>
          </a:prstGeom>
        </p:spPr>
        <p:txBody>
          <a:bodyPr/>
          <a:lstStyle/>
          <a:p>
            <a:fld id="{AD61C3FD-F96F-4EF0-AEFE-5368E8AADD4E}" type="datetime1">
              <a:rPr lang="en-US" smtClean="0"/>
              <a:t>2/15/2025</a:t>
            </a:fld>
            <a:endParaRPr lang="en-US" dirty="0"/>
          </a:p>
        </p:txBody>
      </p:sp>
      <p:sp>
        <p:nvSpPr>
          <p:cNvPr id="3" name="Footer Placeholder 4">
            <a:extLst>
              <a:ext uri="{FF2B5EF4-FFF2-40B4-BE49-F238E27FC236}">
                <a16:creationId xmlns:a16="http://schemas.microsoft.com/office/drawing/2014/main" id="{ECE688C1-597F-144E-B62A-76325F099B42}"/>
              </a:ext>
            </a:extLst>
          </p:cNvPr>
          <p:cNvSpPr>
            <a:spLocks noGrp="1"/>
          </p:cNvSpPr>
          <p:nvPr>
            <p:ph type="ftr" sz="quarter" idx="3"/>
          </p:nvPr>
        </p:nvSpPr>
        <p:spPr>
          <a:xfrm>
            <a:off x="6497223" y="6408493"/>
            <a:ext cx="3543923" cy="362838"/>
          </a:xfrm>
          <a:prstGeom prst="rect">
            <a:avLst/>
          </a:prstGeom>
        </p:spPr>
        <p:txBody>
          <a:bodyPr/>
          <a:lstStyle>
            <a:lvl1pPr>
              <a:defRPr>
                <a:solidFill>
                  <a:schemeClr val="tx1"/>
                </a:solidFill>
              </a:defRPr>
            </a:lvl1pPr>
          </a:lstStyle>
          <a:p>
            <a:r>
              <a:rPr lang="en-US"/>
              <a:t>Copyright © 2025 Carl M. Burnett</a:t>
            </a:r>
          </a:p>
        </p:txBody>
      </p:sp>
      <p:sp>
        <p:nvSpPr>
          <p:cNvPr id="4" name="Slide Number Placeholder 5">
            <a:extLst>
              <a:ext uri="{FF2B5EF4-FFF2-40B4-BE49-F238E27FC236}">
                <a16:creationId xmlns:a16="http://schemas.microsoft.com/office/drawing/2014/main" id="{6F9960BC-5E30-9486-BA06-152C8293D4D1}"/>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tx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0709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0D47902D-87FA-7E41-8E25-F15FFCD8E022}"/>
              </a:ext>
            </a:extLst>
          </p:cNvPr>
          <p:cNvSpPr>
            <a:spLocks noGrp="1"/>
          </p:cNvSpPr>
          <p:nvPr>
            <p:ph type="body" sz="quarter" idx="10" hasCustomPrompt="1"/>
          </p:nvPr>
        </p:nvSpPr>
        <p:spPr>
          <a:xfrm>
            <a:off x="1409700" y="685800"/>
            <a:ext cx="9486900" cy="520195"/>
          </a:xfrm>
          <a:prstGeom prst="rect">
            <a:avLst/>
          </a:prstGeom>
        </p:spPr>
        <p:txBody>
          <a:bodyPr/>
          <a:lstStyle>
            <a:lvl1pPr marL="0" indent="0" algn="ctr">
              <a:buNone/>
              <a:defRPr sz="3500">
                <a:solidFill>
                  <a:srgbClr val="51237F"/>
                </a:solidFill>
                <a:latin typeface="+mn-lt"/>
                <a:cs typeface="Times New Roman" panose="02020603050405020304" pitchFamily="18"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Slide Title—35 </a:t>
            </a:r>
            <a:r>
              <a:rPr lang="en-US" dirty="0" err="1"/>
              <a:t>pt</a:t>
            </a:r>
            <a:endParaRPr lang="en-US" dirty="0"/>
          </a:p>
        </p:txBody>
      </p:sp>
      <p:sp>
        <p:nvSpPr>
          <p:cNvPr id="10" name="Picture Placeholder 9">
            <a:extLst>
              <a:ext uri="{FF2B5EF4-FFF2-40B4-BE49-F238E27FC236}">
                <a16:creationId xmlns:a16="http://schemas.microsoft.com/office/drawing/2014/main" id="{050BFEBC-50C6-DA4B-9559-CAD35854FD00}"/>
              </a:ext>
            </a:extLst>
          </p:cNvPr>
          <p:cNvSpPr>
            <a:spLocks noGrp="1"/>
          </p:cNvSpPr>
          <p:nvPr>
            <p:ph type="pic" sz="quarter" idx="11"/>
          </p:nvPr>
        </p:nvSpPr>
        <p:spPr>
          <a:xfrm>
            <a:off x="1741226" y="1517459"/>
            <a:ext cx="4269049" cy="2283015"/>
          </a:xfrm>
          <a:prstGeom prst="rect">
            <a:avLst/>
          </a:prstGeom>
        </p:spPr>
        <p:txBody>
          <a:bodyPr/>
          <a:lstStyle>
            <a:lvl1pPr marL="0" indent="0">
              <a:buFontTx/>
              <a:buNone/>
              <a:defRPr/>
            </a:lvl1pPr>
          </a:lstStyle>
          <a:p>
            <a:endParaRPr lang="en-US" dirty="0"/>
          </a:p>
        </p:txBody>
      </p:sp>
      <p:sp>
        <p:nvSpPr>
          <p:cNvPr id="13" name="Text Placeholder 13">
            <a:extLst>
              <a:ext uri="{FF2B5EF4-FFF2-40B4-BE49-F238E27FC236}">
                <a16:creationId xmlns:a16="http://schemas.microsoft.com/office/drawing/2014/main" id="{0132512D-BCE3-694F-88FE-21B06F621D63}"/>
              </a:ext>
            </a:extLst>
          </p:cNvPr>
          <p:cNvSpPr>
            <a:spLocks noGrp="1"/>
          </p:cNvSpPr>
          <p:nvPr>
            <p:ph type="body" sz="quarter" idx="13" hasCustomPrompt="1"/>
          </p:nvPr>
        </p:nvSpPr>
        <p:spPr>
          <a:xfrm>
            <a:off x="1741226" y="4348459"/>
            <a:ext cx="4269048" cy="1536285"/>
          </a:xfrm>
          <a:prstGeom prst="rect">
            <a:avLst/>
          </a:prstGeom>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p:txBody>
      </p:sp>
      <p:sp>
        <p:nvSpPr>
          <p:cNvPr id="16" name="Text Placeholder 13">
            <a:extLst>
              <a:ext uri="{FF2B5EF4-FFF2-40B4-BE49-F238E27FC236}">
                <a16:creationId xmlns:a16="http://schemas.microsoft.com/office/drawing/2014/main" id="{4FB01D87-DDCE-3647-88F2-7F79480791AB}"/>
              </a:ext>
            </a:extLst>
          </p:cNvPr>
          <p:cNvSpPr>
            <a:spLocks noGrp="1"/>
          </p:cNvSpPr>
          <p:nvPr>
            <p:ph type="body" sz="quarter" idx="15" hasCustomPrompt="1"/>
          </p:nvPr>
        </p:nvSpPr>
        <p:spPr>
          <a:xfrm>
            <a:off x="1741225" y="3949337"/>
            <a:ext cx="4269049" cy="308338"/>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51237F"/>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HEADER (ALL CAPS)—18 PT</a:t>
            </a:r>
          </a:p>
        </p:txBody>
      </p:sp>
      <p:pic>
        <p:nvPicPr>
          <p:cNvPr id="11" name="Picture 10">
            <a:extLst>
              <a:ext uri="{FF2B5EF4-FFF2-40B4-BE49-F238E27FC236}">
                <a16:creationId xmlns:a16="http://schemas.microsoft.com/office/drawing/2014/main" id="{15D0869B-EB83-4540-AEDB-A4B2CB82015D}"/>
              </a:ext>
            </a:extLst>
          </p:cNvPr>
          <p:cNvPicPr>
            <a:picLocks noChangeAspect="1"/>
          </p:cNvPicPr>
          <p:nvPr userDrawn="1"/>
        </p:nvPicPr>
        <p:blipFill>
          <a:blip r:embed="rId2"/>
          <a:stretch>
            <a:fillRect/>
          </a:stretch>
        </p:blipFill>
        <p:spPr>
          <a:xfrm>
            <a:off x="1425278" y="6189037"/>
            <a:ext cx="1351649" cy="219456"/>
          </a:xfrm>
          <a:prstGeom prst="rect">
            <a:avLst/>
          </a:prstGeom>
        </p:spPr>
      </p:pic>
      <p:sp>
        <p:nvSpPr>
          <p:cNvPr id="20" name="Picture Placeholder 9">
            <a:extLst>
              <a:ext uri="{FF2B5EF4-FFF2-40B4-BE49-F238E27FC236}">
                <a16:creationId xmlns:a16="http://schemas.microsoft.com/office/drawing/2014/main" id="{050BFEBC-50C6-DA4B-9559-CAD35854FD00}"/>
              </a:ext>
            </a:extLst>
          </p:cNvPr>
          <p:cNvSpPr>
            <a:spLocks noGrp="1"/>
          </p:cNvSpPr>
          <p:nvPr>
            <p:ph type="pic" sz="quarter" idx="16"/>
          </p:nvPr>
        </p:nvSpPr>
        <p:spPr>
          <a:xfrm>
            <a:off x="6322751" y="1517460"/>
            <a:ext cx="4269049" cy="2283014"/>
          </a:xfrm>
          <a:prstGeom prst="rect">
            <a:avLst/>
          </a:prstGeom>
        </p:spPr>
        <p:txBody>
          <a:bodyPr/>
          <a:lstStyle>
            <a:lvl1pPr marL="0" indent="0">
              <a:buFontTx/>
              <a:buNone/>
              <a:defRPr/>
            </a:lvl1pPr>
          </a:lstStyle>
          <a:p>
            <a:endParaRPr lang="en-US" dirty="0"/>
          </a:p>
        </p:txBody>
      </p:sp>
      <p:sp>
        <p:nvSpPr>
          <p:cNvPr id="21" name="Text Placeholder 13">
            <a:extLst>
              <a:ext uri="{FF2B5EF4-FFF2-40B4-BE49-F238E27FC236}">
                <a16:creationId xmlns:a16="http://schemas.microsoft.com/office/drawing/2014/main" id="{0132512D-BCE3-694F-88FE-21B06F621D63}"/>
              </a:ext>
            </a:extLst>
          </p:cNvPr>
          <p:cNvSpPr>
            <a:spLocks noGrp="1"/>
          </p:cNvSpPr>
          <p:nvPr>
            <p:ph type="body" sz="quarter" idx="17" hasCustomPrompt="1"/>
          </p:nvPr>
        </p:nvSpPr>
        <p:spPr>
          <a:xfrm>
            <a:off x="6322751" y="4348459"/>
            <a:ext cx="4269048" cy="1536285"/>
          </a:xfrm>
          <a:prstGeom prst="rect">
            <a:avLst/>
          </a:prstGeom>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a:solidFill>
                  <a:srgbClr val="525252"/>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Body Copy—16 </a:t>
            </a:r>
            <a:r>
              <a:rPr lang="en-US" dirty="0" err="1"/>
              <a:t>pt</a:t>
            </a:r>
            <a:endParaRPr lang="en-US" dirty="0"/>
          </a:p>
        </p:txBody>
      </p:sp>
      <p:sp>
        <p:nvSpPr>
          <p:cNvPr id="22" name="Text Placeholder 13">
            <a:extLst>
              <a:ext uri="{FF2B5EF4-FFF2-40B4-BE49-F238E27FC236}">
                <a16:creationId xmlns:a16="http://schemas.microsoft.com/office/drawing/2014/main" id="{4FB01D87-DDCE-3647-88F2-7F79480791AB}"/>
              </a:ext>
            </a:extLst>
          </p:cNvPr>
          <p:cNvSpPr>
            <a:spLocks noGrp="1"/>
          </p:cNvSpPr>
          <p:nvPr>
            <p:ph type="body" sz="quarter" idx="18" hasCustomPrompt="1"/>
          </p:nvPr>
        </p:nvSpPr>
        <p:spPr>
          <a:xfrm>
            <a:off x="6322750" y="3949337"/>
            <a:ext cx="4269049" cy="308338"/>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51237F"/>
                </a:solidFill>
                <a:latin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stStyle>
          <a:p>
            <a:pPr lvl="0"/>
            <a:r>
              <a:rPr lang="en-US" dirty="0"/>
              <a:t>HEADER (ALL CAPS)—18 PT</a:t>
            </a:r>
          </a:p>
        </p:txBody>
      </p:sp>
      <p:sp>
        <p:nvSpPr>
          <p:cNvPr id="5" name="Date Placeholder 3">
            <a:extLst>
              <a:ext uri="{FF2B5EF4-FFF2-40B4-BE49-F238E27FC236}">
                <a16:creationId xmlns:a16="http://schemas.microsoft.com/office/drawing/2014/main" id="{4A9398D1-FED9-7178-6C50-E97F5159D2A0}"/>
              </a:ext>
            </a:extLst>
          </p:cNvPr>
          <p:cNvSpPr>
            <a:spLocks noGrp="1"/>
          </p:cNvSpPr>
          <p:nvPr>
            <p:ph type="dt" sz="half" idx="2"/>
          </p:nvPr>
        </p:nvSpPr>
        <p:spPr>
          <a:xfrm>
            <a:off x="1287296" y="6408493"/>
            <a:ext cx="1460667" cy="362838"/>
          </a:xfrm>
          <a:prstGeom prst="rect">
            <a:avLst/>
          </a:prstGeom>
        </p:spPr>
        <p:txBody>
          <a:bodyPr/>
          <a:lstStyle/>
          <a:p>
            <a:fld id="{AE2400C0-43D1-46A6-AEFE-2A33FBDCD892}" type="datetime1">
              <a:rPr lang="en-US" smtClean="0"/>
              <a:t>2/15/2025</a:t>
            </a:fld>
            <a:endParaRPr lang="en-US" dirty="0"/>
          </a:p>
        </p:txBody>
      </p:sp>
      <p:sp>
        <p:nvSpPr>
          <p:cNvPr id="6" name="Footer Placeholder 4">
            <a:extLst>
              <a:ext uri="{FF2B5EF4-FFF2-40B4-BE49-F238E27FC236}">
                <a16:creationId xmlns:a16="http://schemas.microsoft.com/office/drawing/2014/main" id="{94E58DAF-A715-86B7-3EEF-3F7D0A93C6AA}"/>
              </a:ext>
            </a:extLst>
          </p:cNvPr>
          <p:cNvSpPr>
            <a:spLocks noGrp="1"/>
          </p:cNvSpPr>
          <p:nvPr>
            <p:ph type="ftr" sz="quarter" idx="3"/>
          </p:nvPr>
        </p:nvSpPr>
        <p:spPr>
          <a:xfrm>
            <a:off x="6497224" y="6408493"/>
            <a:ext cx="3509418" cy="362838"/>
          </a:xfrm>
          <a:prstGeom prst="rect">
            <a:avLst/>
          </a:prstGeom>
        </p:spPr>
        <p:txBody>
          <a:bodyPr/>
          <a:lstStyle>
            <a:lvl1pPr>
              <a:defRPr>
                <a:solidFill>
                  <a:schemeClr val="tx1"/>
                </a:solidFill>
              </a:defRPr>
            </a:lvl1pPr>
          </a:lstStyle>
          <a:p>
            <a:r>
              <a:rPr lang="en-US"/>
              <a:t>Copyright © 2025 Carl M. Burnett</a:t>
            </a:r>
          </a:p>
        </p:txBody>
      </p:sp>
      <p:sp>
        <p:nvSpPr>
          <p:cNvPr id="7" name="Slide Number Placeholder 5">
            <a:extLst>
              <a:ext uri="{FF2B5EF4-FFF2-40B4-BE49-F238E27FC236}">
                <a16:creationId xmlns:a16="http://schemas.microsoft.com/office/drawing/2014/main" id="{756F42E4-600C-4EA2-FC47-BBA288405985}"/>
              </a:ext>
            </a:extLst>
          </p:cNvPr>
          <p:cNvSpPr>
            <a:spLocks noGrp="1"/>
          </p:cNvSpPr>
          <p:nvPr>
            <p:ph type="sldNum" sz="quarter" idx="4"/>
          </p:nvPr>
        </p:nvSpPr>
        <p:spPr>
          <a:xfrm>
            <a:off x="10189294" y="6408493"/>
            <a:ext cx="1461717" cy="362838"/>
          </a:xfrm>
          <a:prstGeom prst="rect">
            <a:avLst/>
          </a:prstGeom>
        </p:spPr>
        <p:txBody>
          <a:bodyPr/>
          <a:lstStyle>
            <a:lvl1pPr>
              <a:defRPr>
                <a:solidFill>
                  <a:schemeClr val="tx1"/>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1134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9EA3EA2E-3645-723A-8AD5-E5DD8CB0ECAE}"/>
              </a:ext>
            </a:extLst>
          </p:cNvPr>
          <p:cNvSpPr>
            <a:spLocks noGrp="1"/>
          </p:cNvSpPr>
          <p:nvPr>
            <p:ph type="dt" sz="half" idx="2"/>
          </p:nvPr>
        </p:nvSpPr>
        <p:spPr>
          <a:xfrm>
            <a:off x="541338" y="6401999"/>
            <a:ext cx="2206625" cy="369332"/>
          </a:xfrm>
          <a:prstGeom prst="rect">
            <a:avLst/>
          </a:prstGeom>
        </p:spPr>
        <p:txBody>
          <a:bodyPr/>
          <a:lstStyle/>
          <a:p>
            <a:fld id="{FC2A0BFC-53FC-419D-A2E7-E3661C6FE19A}" type="datetime1">
              <a:rPr lang="en-US" smtClean="0"/>
              <a:t>2/15/2025</a:t>
            </a:fld>
            <a:endParaRPr lang="en-US" dirty="0"/>
          </a:p>
        </p:txBody>
      </p:sp>
      <p:sp>
        <p:nvSpPr>
          <p:cNvPr id="4" name="Footer Placeholder 4">
            <a:extLst>
              <a:ext uri="{FF2B5EF4-FFF2-40B4-BE49-F238E27FC236}">
                <a16:creationId xmlns:a16="http://schemas.microsoft.com/office/drawing/2014/main" id="{25C3A997-5754-9DEC-8DDB-7FEE069E3FB2}"/>
              </a:ext>
            </a:extLst>
          </p:cNvPr>
          <p:cNvSpPr>
            <a:spLocks noGrp="1"/>
          </p:cNvSpPr>
          <p:nvPr>
            <p:ph type="ftr" sz="quarter" idx="3"/>
          </p:nvPr>
        </p:nvSpPr>
        <p:spPr>
          <a:xfrm>
            <a:off x="3308350" y="6401999"/>
            <a:ext cx="5575300" cy="369332"/>
          </a:xfrm>
          <a:prstGeom prst="rect">
            <a:avLst/>
          </a:prstGeom>
        </p:spPr>
        <p:txBody>
          <a:bodyPr/>
          <a:lstStyle/>
          <a:p>
            <a:r>
              <a:rPr lang="en-US"/>
              <a:t>Copyright © 2025 Carl M. Burnett</a:t>
            </a:r>
          </a:p>
        </p:txBody>
      </p:sp>
      <p:sp>
        <p:nvSpPr>
          <p:cNvPr id="5" name="Slide Number Placeholder 5">
            <a:extLst>
              <a:ext uri="{FF2B5EF4-FFF2-40B4-BE49-F238E27FC236}">
                <a16:creationId xmlns:a16="http://schemas.microsoft.com/office/drawing/2014/main" id="{4F9B895E-A732-706A-2A65-F9D5F2860669}"/>
              </a:ext>
            </a:extLst>
          </p:cNvPr>
          <p:cNvSpPr>
            <a:spLocks noGrp="1"/>
          </p:cNvSpPr>
          <p:nvPr>
            <p:ph type="sldNum" sz="quarter" idx="4"/>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sp>
        <p:nvSpPr>
          <p:cNvPr id="11" name="Rectangle 10">
            <a:extLst>
              <a:ext uri="{FF2B5EF4-FFF2-40B4-BE49-F238E27FC236}">
                <a16:creationId xmlns:a16="http://schemas.microsoft.com/office/drawing/2014/main" id="{F74E7D76-CAC1-794E-4750-F7FC70541B04}"/>
              </a:ext>
            </a:extLst>
          </p:cNvPr>
          <p:cNvSpPr/>
          <p:nvPr userDrawn="1"/>
        </p:nvSpPr>
        <p:spPr bwMode="auto">
          <a:xfrm>
            <a:off x="0" y="5601899"/>
            <a:ext cx="4191000" cy="800100"/>
          </a:xfrm>
          <a:prstGeom prst="rect">
            <a:avLst/>
          </a:prstGeom>
          <a:solidFill>
            <a:srgbClr val="6E4D94"/>
          </a:solidFill>
          <a:ln w="444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2" name="Picture 11">
            <a:extLst>
              <a:ext uri="{FF2B5EF4-FFF2-40B4-BE49-F238E27FC236}">
                <a16:creationId xmlns:a16="http://schemas.microsoft.com/office/drawing/2014/main" id="{26792FE5-4797-992F-6882-B4AE38022AA5}"/>
              </a:ext>
            </a:extLst>
          </p:cNvPr>
          <p:cNvPicPr>
            <a:picLocks noChangeAspect="1"/>
          </p:cNvPicPr>
          <p:nvPr userDrawn="1"/>
        </p:nvPicPr>
        <p:blipFill>
          <a:blip r:embed="rId23"/>
          <a:stretch>
            <a:fillRect/>
          </a:stretch>
        </p:blipFill>
        <p:spPr>
          <a:xfrm>
            <a:off x="206167" y="5806638"/>
            <a:ext cx="2386426" cy="387350"/>
          </a:xfrm>
          <a:prstGeom prst="rect">
            <a:avLst/>
          </a:prstGeom>
        </p:spPr>
      </p:pic>
    </p:spTree>
    <p:extLst>
      <p:ext uri="{BB962C8B-B14F-4D97-AF65-F5344CB8AC3E}">
        <p14:creationId xmlns:p14="http://schemas.microsoft.com/office/powerpoint/2010/main" val="645675806"/>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6" r:id="rId13"/>
    <p:sldLayoutId id="2147483667" r:id="rId14"/>
    <p:sldLayoutId id="2147483661" r:id="rId15"/>
    <p:sldLayoutId id="2147483662" r:id="rId16"/>
    <p:sldLayoutId id="2147483665" r:id="rId17"/>
    <p:sldLayoutId id="2147483663" r:id="rId18"/>
    <p:sldLayoutId id="2147483664" r:id="rId19"/>
    <p:sldLayoutId id="2147483669" r:id="rId20"/>
    <p:sldLayoutId id="2147483672"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88" userDrawn="1">
          <p15:clr>
            <a:srgbClr val="F26B43"/>
          </p15:clr>
        </p15:guide>
        <p15:guide id="2" pos="6864" userDrawn="1">
          <p15:clr>
            <a:srgbClr val="F26B43"/>
          </p15:clr>
        </p15:guide>
        <p15:guide id="3" orient="horz" pos="432"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5.png"/><Relationship Id="rId7" Type="http://schemas.openxmlformats.org/officeDocument/2006/relationships/diagramLayout" Target="../diagrams/layout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Data" Target="../diagrams/data2.xml"/><Relationship Id="rId5" Type="http://schemas.openxmlformats.org/officeDocument/2006/relationships/image" Target="../media/image37.png"/><Relationship Id="rId10" Type="http://schemas.microsoft.com/office/2007/relationships/diagramDrawing" Target="../diagrams/drawing2.xml"/><Relationship Id="rId4" Type="http://schemas.openxmlformats.org/officeDocument/2006/relationships/image" Target="../media/image36.png"/><Relationship Id="rId9" Type="http://schemas.openxmlformats.org/officeDocument/2006/relationships/diagramColors" Target="../diagrams/colors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5.png"/><Relationship Id="rId7" Type="http://schemas.openxmlformats.org/officeDocument/2006/relationships/diagramLayout" Target="../diagrams/layout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Data" Target="../diagrams/data3.xml"/><Relationship Id="rId5" Type="http://schemas.openxmlformats.org/officeDocument/2006/relationships/image" Target="../media/image37.png"/><Relationship Id="rId10" Type="http://schemas.microsoft.com/office/2007/relationships/diagramDrawing" Target="../diagrams/drawing3.xml"/><Relationship Id="rId4" Type="http://schemas.openxmlformats.org/officeDocument/2006/relationships/image" Target="../media/image36.png"/><Relationship Id="rId9"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902740" y="1866184"/>
            <a:ext cx="5945543" cy="3034939"/>
          </a:xfrm>
        </p:spPr>
        <p:txBody>
          <a:bodyPr/>
          <a:lstStyle/>
          <a:p>
            <a:r>
              <a:rPr lang="en-US" b="1" dirty="0">
                <a:effectLst>
                  <a:outerShdw blurRad="38100" dist="38100" dir="2700000" algn="tl">
                    <a:srgbClr val="000000">
                      <a:alpha val="43137"/>
                    </a:srgbClr>
                  </a:outerShdw>
                </a:effectLst>
              </a:rPr>
              <a:t>Virtual Office Management</a:t>
            </a:r>
          </a:p>
          <a:p>
            <a:r>
              <a:rPr lang="en-US" sz="4000" b="1" dirty="0">
                <a:effectLst>
                  <a:outerShdw blurRad="38100" dist="38100" dir="2700000" algn="tl">
                    <a:srgbClr val="000000">
                      <a:alpha val="43137"/>
                    </a:srgbClr>
                  </a:outerShdw>
                </a:effectLst>
              </a:rPr>
              <a:t>Session 2 &amp; 3 - MS Word </a:t>
            </a:r>
          </a:p>
        </p:txBody>
      </p:sp>
      <p:sp>
        <p:nvSpPr>
          <p:cNvPr id="7" name="Text Placeholder 6"/>
          <p:cNvSpPr>
            <a:spLocks noGrp="1"/>
          </p:cNvSpPr>
          <p:nvPr>
            <p:ph type="body" sz="quarter" idx="11"/>
          </p:nvPr>
        </p:nvSpPr>
        <p:spPr>
          <a:xfrm>
            <a:off x="3630304" y="5315228"/>
            <a:ext cx="7272646" cy="660400"/>
          </a:xfrm>
        </p:spPr>
        <p:txBody>
          <a:bodyPr/>
          <a:lstStyle/>
          <a:p>
            <a:r>
              <a:rPr lang="en-US" dirty="0"/>
              <a:t>ITI 490 Virtual Office Management - with Microsoft 365 </a:t>
            </a:r>
          </a:p>
          <a:p>
            <a:r>
              <a:rPr lang="en-US" dirty="0"/>
              <a:t>(formerly Office 365)</a:t>
            </a:r>
          </a:p>
          <a:p>
            <a:endParaRPr lang="en-US" dirty="0"/>
          </a:p>
        </p:txBody>
      </p:sp>
      <p:pic>
        <p:nvPicPr>
          <p:cNvPr id="3" name="Picture Placeholder 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 r="29"/>
          <a:stretch/>
        </p:blipFill>
        <p:spPr>
          <a:xfrm>
            <a:off x="-1" y="-11952"/>
            <a:ext cx="6099415" cy="6875928"/>
          </a:xfrm>
        </p:spPr>
      </p:pic>
      <p:cxnSp>
        <p:nvCxnSpPr>
          <p:cNvPr id="6" name="Straight Connector 5">
            <a:extLst>
              <a:ext uri="{FF2B5EF4-FFF2-40B4-BE49-F238E27FC236}">
                <a16:creationId xmlns:a16="http://schemas.microsoft.com/office/drawing/2014/main" id="{3485599D-533D-514C-8EC7-00CA289FF57F}"/>
              </a:ext>
            </a:extLst>
          </p:cNvPr>
          <p:cNvCxnSpPr>
            <a:cxnSpLocks/>
          </p:cNvCxnSpPr>
          <p:nvPr/>
        </p:nvCxnSpPr>
        <p:spPr>
          <a:xfrm flipH="1">
            <a:off x="8552423" y="4901123"/>
            <a:ext cx="2192033" cy="0"/>
          </a:xfrm>
          <a:prstGeom prst="line">
            <a:avLst/>
          </a:prstGeom>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84AE4B-E04B-E386-765C-5ED28F0DAC49}"/>
              </a:ext>
            </a:extLst>
          </p:cNvPr>
          <p:cNvSpPr txBox="1"/>
          <p:nvPr/>
        </p:nvSpPr>
        <p:spPr>
          <a:xfrm>
            <a:off x="7123755" y="1300868"/>
            <a:ext cx="3779195" cy="369332"/>
          </a:xfrm>
          <a:prstGeom prst="rect">
            <a:avLst/>
          </a:prstGeom>
          <a:noFill/>
        </p:spPr>
        <p:txBody>
          <a:bodyPr wrap="square">
            <a:spAutoFit/>
          </a:bodyPr>
          <a:lstStyle/>
          <a:p>
            <a:r>
              <a:rPr lang="en-US" b="1" dirty="0">
                <a:solidFill>
                  <a:schemeClr val="bg1"/>
                </a:solidFill>
                <a:effectLst>
                  <a:outerShdw blurRad="38100" dist="38100" dir="2700000" algn="tl">
                    <a:srgbClr val="000000">
                      <a:alpha val="43137"/>
                    </a:srgbClr>
                  </a:outerShdw>
                </a:effectLst>
              </a:rPr>
              <a:t>Information Technology Institute (ITI)</a:t>
            </a:r>
          </a:p>
        </p:txBody>
      </p:sp>
      <p:sp>
        <p:nvSpPr>
          <p:cNvPr id="14" name="Date Placeholder 13">
            <a:extLst>
              <a:ext uri="{FF2B5EF4-FFF2-40B4-BE49-F238E27FC236}">
                <a16:creationId xmlns:a16="http://schemas.microsoft.com/office/drawing/2014/main" id="{502743BD-C4A2-41E5-09B7-90E8B7A0F11F}"/>
              </a:ext>
            </a:extLst>
          </p:cNvPr>
          <p:cNvSpPr>
            <a:spLocks noGrp="1"/>
          </p:cNvSpPr>
          <p:nvPr>
            <p:ph type="dt" sz="half" idx="2"/>
          </p:nvPr>
        </p:nvSpPr>
        <p:spPr/>
        <p:txBody>
          <a:bodyPr/>
          <a:lstStyle/>
          <a:p>
            <a:fld id="{F9427887-B8AE-487F-B75B-6C01399A2B3D}" type="datetime1">
              <a:rPr lang="en-US" smtClean="0"/>
              <a:t>2/15/2025</a:t>
            </a:fld>
            <a:endParaRPr lang="en-US" dirty="0"/>
          </a:p>
        </p:txBody>
      </p:sp>
      <p:sp>
        <p:nvSpPr>
          <p:cNvPr id="15" name="Footer Placeholder 14">
            <a:extLst>
              <a:ext uri="{FF2B5EF4-FFF2-40B4-BE49-F238E27FC236}">
                <a16:creationId xmlns:a16="http://schemas.microsoft.com/office/drawing/2014/main" id="{B8011C96-3621-F748-497C-40ABA430A963}"/>
              </a:ext>
            </a:extLst>
          </p:cNvPr>
          <p:cNvSpPr>
            <a:spLocks noGrp="1"/>
          </p:cNvSpPr>
          <p:nvPr>
            <p:ph type="ftr" sz="quarter" idx="3"/>
          </p:nvPr>
        </p:nvSpPr>
        <p:spPr/>
        <p:txBody>
          <a:bodyPr/>
          <a:lstStyle/>
          <a:p>
            <a:r>
              <a:rPr lang="en-US"/>
              <a:t>Copyright © 2025 Carl M. Burnett</a:t>
            </a:r>
          </a:p>
        </p:txBody>
      </p:sp>
      <p:sp>
        <p:nvSpPr>
          <p:cNvPr id="16" name="Slide Number Placeholder 15">
            <a:extLst>
              <a:ext uri="{FF2B5EF4-FFF2-40B4-BE49-F238E27FC236}">
                <a16:creationId xmlns:a16="http://schemas.microsoft.com/office/drawing/2014/main" id="{B26D57EC-3082-7981-E8FB-D41E4079A32E}"/>
              </a:ext>
            </a:extLst>
          </p:cNvPr>
          <p:cNvSpPr>
            <a:spLocks noGrp="1"/>
          </p:cNvSpPr>
          <p:nvPr>
            <p:ph type="sldNum" sz="quarter" idx="4"/>
          </p:nvPr>
        </p:nvSpPr>
        <p:spPr/>
        <p:txBody>
          <a:bodyPr/>
          <a:lstStyle/>
          <a:p>
            <a:fld id="{D39607A7-8386-47DB-8578-DDEDD194E5D4}" type="slidenum">
              <a:rPr lang="en-US" smtClean="0"/>
              <a:pPr/>
              <a:t>1</a:t>
            </a:fld>
            <a:endParaRPr lang="en-US" dirty="0"/>
          </a:p>
        </p:txBody>
      </p:sp>
    </p:spTree>
    <p:extLst>
      <p:ext uri="{BB962C8B-B14F-4D97-AF65-F5344CB8AC3E}">
        <p14:creationId xmlns:p14="http://schemas.microsoft.com/office/powerpoint/2010/main" val="715277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812912C-4583-61E5-2C55-733E7D27DE8C}"/>
              </a:ext>
            </a:extLst>
          </p:cNvPr>
          <p:cNvSpPr>
            <a:spLocks noGrp="1"/>
          </p:cNvSpPr>
          <p:nvPr>
            <p:ph type="body" sz="quarter" idx="4294967295"/>
          </p:nvPr>
        </p:nvSpPr>
        <p:spPr>
          <a:xfrm>
            <a:off x="1568502" y="810457"/>
            <a:ext cx="8070798" cy="540955"/>
          </a:xfrm>
          <a:prstGeom prst="rect">
            <a:avLst/>
          </a:prstGeom>
        </p:spPr>
        <p:txBody>
          <a:bodyPr/>
          <a:lstStyle/>
          <a:p>
            <a:r>
              <a:rPr lang="en-US" sz="3600" b="1" dirty="0">
                <a:effectLst>
                  <a:outerShdw blurRad="38100" dist="38100" dir="2700000" algn="tl">
                    <a:srgbClr val="000000">
                      <a:alpha val="43137"/>
                    </a:srgbClr>
                  </a:outerShdw>
                </a:effectLst>
              </a:rPr>
              <a:t>Margins</a:t>
            </a:r>
            <a:endParaRPr lang="en-US" b="1" dirty="0">
              <a:effectLst>
                <a:outerShdw blurRad="38100" dist="38100" dir="2700000" algn="tl">
                  <a:srgbClr val="000000">
                    <a:alpha val="43137"/>
                  </a:srgbClr>
                </a:outerShdw>
              </a:effectLst>
            </a:endParaRPr>
          </a:p>
        </p:txBody>
      </p:sp>
      <p:sp>
        <p:nvSpPr>
          <p:cNvPr id="3" name="Date Placeholder 2">
            <a:extLst>
              <a:ext uri="{FF2B5EF4-FFF2-40B4-BE49-F238E27FC236}">
                <a16:creationId xmlns:a16="http://schemas.microsoft.com/office/drawing/2014/main" id="{AA760511-7E2F-C8AB-C045-58682154F118}"/>
              </a:ext>
            </a:extLst>
          </p:cNvPr>
          <p:cNvSpPr>
            <a:spLocks noGrp="1"/>
          </p:cNvSpPr>
          <p:nvPr>
            <p:ph type="dt" sz="half" idx="2"/>
          </p:nvPr>
        </p:nvSpPr>
        <p:spPr/>
        <p:txBody>
          <a:bodyPr/>
          <a:lstStyle/>
          <a:p>
            <a:fld id="{3B874219-3BC3-4A7A-B5F0-12F2EDF8C0D1}" type="datetime1">
              <a:rPr lang="en-US" smtClean="0"/>
              <a:t>2/15/2025</a:t>
            </a:fld>
            <a:endParaRPr lang="en-US"/>
          </a:p>
        </p:txBody>
      </p:sp>
      <p:sp>
        <p:nvSpPr>
          <p:cNvPr id="6" name="Footer Placeholder 5">
            <a:extLst>
              <a:ext uri="{FF2B5EF4-FFF2-40B4-BE49-F238E27FC236}">
                <a16:creationId xmlns:a16="http://schemas.microsoft.com/office/drawing/2014/main" id="{250A8CFB-A36E-4D63-5393-2A01D457B874}"/>
              </a:ext>
            </a:extLst>
          </p:cNvPr>
          <p:cNvSpPr>
            <a:spLocks noGrp="1"/>
          </p:cNvSpPr>
          <p:nvPr>
            <p:ph type="ftr" sz="quarter" idx="3"/>
          </p:nvPr>
        </p:nvSpPr>
        <p:spPr/>
        <p:txBody>
          <a:bodyPr/>
          <a:lstStyle/>
          <a:p>
            <a:r>
              <a:rPr lang="en-US"/>
              <a:t>Copyright © 2025 Carl M. Burnett</a:t>
            </a:r>
          </a:p>
        </p:txBody>
      </p:sp>
      <p:sp>
        <p:nvSpPr>
          <p:cNvPr id="5" name="Slide Number Placeholder 2">
            <a:extLst>
              <a:ext uri="{FF2B5EF4-FFF2-40B4-BE49-F238E27FC236}">
                <a16:creationId xmlns:a16="http://schemas.microsoft.com/office/drawing/2014/main" id="{D5555092-07D3-A002-EA7A-FDE111BA2D8C}"/>
              </a:ext>
            </a:extLst>
          </p:cNvPr>
          <p:cNvSpPr>
            <a:spLocks noGrp="1"/>
          </p:cNvSpPr>
          <p:nvPr>
            <p:ph type="sldNum" sz="quarter" idx="4"/>
          </p:nvPr>
        </p:nvSpPr>
        <p:spPr/>
        <p:txBody>
          <a:bodyPr/>
          <a:lstStyle/>
          <a:p>
            <a:fld id="{A8160BDD-7155-D744-B749-9730458604AD}" type="slidenum">
              <a:rPr lang="en-US" smtClean="0"/>
              <a:pPr/>
              <a:t>10</a:t>
            </a:fld>
            <a:endParaRPr lang="en-US" dirty="0"/>
          </a:p>
        </p:txBody>
      </p:sp>
      <p:pic>
        <p:nvPicPr>
          <p:cNvPr id="8" name="Picture 7">
            <a:extLst>
              <a:ext uri="{FF2B5EF4-FFF2-40B4-BE49-F238E27FC236}">
                <a16:creationId xmlns:a16="http://schemas.microsoft.com/office/drawing/2014/main" id="{1109A042-3D99-E685-B7F9-2068EAC8BDBC}"/>
              </a:ext>
            </a:extLst>
          </p:cNvPr>
          <p:cNvPicPr>
            <a:picLocks noChangeAspect="1"/>
          </p:cNvPicPr>
          <p:nvPr/>
        </p:nvPicPr>
        <p:blipFill>
          <a:blip r:embed="rId2"/>
          <a:stretch>
            <a:fillRect/>
          </a:stretch>
        </p:blipFill>
        <p:spPr>
          <a:xfrm>
            <a:off x="5068453" y="1344073"/>
            <a:ext cx="3885714" cy="5028571"/>
          </a:xfrm>
          <a:prstGeom prst="rect">
            <a:avLst/>
          </a:prstGeom>
          <a:ln w="3175">
            <a:solidFill>
              <a:schemeClr val="tx1"/>
            </a:solidFill>
          </a:ln>
        </p:spPr>
      </p:pic>
      <p:pic>
        <p:nvPicPr>
          <p:cNvPr id="9" name="Picture 8">
            <a:extLst>
              <a:ext uri="{FF2B5EF4-FFF2-40B4-BE49-F238E27FC236}">
                <a16:creationId xmlns:a16="http://schemas.microsoft.com/office/drawing/2014/main" id="{92546C8A-7015-DB72-F53D-4183D2D85855}"/>
              </a:ext>
            </a:extLst>
          </p:cNvPr>
          <p:cNvPicPr>
            <a:picLocks noChangeAspect="1"/>
          </p:cNvPicPr>
          <p:nvPr/>
        </p:nvPicPr>
        <p:blipFill>
          <a:blip r:embed="rId3"/>
          <a:stretch>
            <a:fillRect/>
          </a:stretch>
        </p:blipFill>
        <p:spPr>
          <a:xfrm>
            <a:off x="5084203" y="1372648"/>
            <a:ext cx="3831864" cy="4972881"/>
          </a:xfrm>
          <a:prstGeom prst="rect">
            <a:avLst/>
          </a:prstGeom>
        </p:spPr>
      </p:pic>
      <p:sp>
        <p:nvSpPr>
          <p:cNvPr id="10" name="Rectangle 9">
            <a:extLst>
              <a:ext uri="{FF2B5EF4-FFF2-40B4-BE49-F238E27FC236}">
                <a16:creationId xmlns:a16="http://schemas.microsoft.com/office/drawing/2014/main" id="{CA105162-FEF2-4208-398C-5A83DDF31C3F}"/>
              </a:ext>
            </a:extLst>
          </p:cNvPr>
          <p:cNvSpPr/>
          <p:nvPr/>
        </p:nvSpPr>
        <p:spPr>
          <a:xfrm>
            <a:off x="6415912" y="1372647"/>
            <a:ext cx="1241430" cy="369332"/>
          </a:xfrm>
          <a:prstGeom prst="rect">
            <a:avLst/>
          </a:prstGeom>
        </p:spPr>
        <p:txBody>
          <a:bodyPr wrap="none">
            <a:spAutoFit/>
          </a:bodyPr>
          <a:lstStyle/>
          <a:p>
            <a:r>
              <a:rPr lang="en-US" dirty="0">
                <a:solidFill>
                  <a:srgbClr val="0398CC"/>
                </a:solidFill>
              </a:rPr>
              <a:t>Top Margin</a:t>
            </a:r>
          </a:p>
        </p:txBody>
      </p:sp>
      <p:sp>
        <p:nvSpPr>
          <p:cNvPr id="11" name="Rectangle 10">
            <a:extLst>
              <a:ext uri="{FF2B5EF4-FFF2-40B4-BE49-F238E27FC236}">
                <a16:creationId xmlns:a16="http://schemas.microsoft.com/office/drawing/2014/main" id="{8E8FD25C-ED69-2800-D149-574D5D251D76}"/>
              </a:ext>
            </a:extLst>
          </p:cNvPr>
          <p:cNvSpPr/>
          <p:nvPr/>
        </p:nvSpPr>
        <p:spPr>
          <a:xfrm>
            <a:off x="6275201" y="5976196"/>
            <a:ext cx="1607491" cy="369332"/>
          </a:xfrm>
          <a:prstGeom prst="rect">
            <a:avLst/>
          </a:prstGeom>
        </p:spPr>
        <p:txBody>
          <a:bodyPr wrap="none">
            <a:spAutoFit/>
          </a:bodyPr>
          <a:lstStyle/>
          <a:p>
            <a:pPr algn="ctr"/>
            <a:r>
              <a:rPr lang="en-US" dirty="0">
                <a:solidFill>
                  <a:srgbClr val="0398CC"/>
                </a:solidFill>
              </a:rPr>
              <a:t>Bottom Margin</a:t>
            </a:r>
          </a:p>
        </p:txBody>
      </p:sp>
      <p:sp>
        <p:nvSpPr>
          <p:cNvPr id="12" name="Rectangle 11">
            <a:extLst>
              <a:ext uri="{FF2B5EF4-FFF2-40B4-BE49-F238E27FC236}">
                <a16:creationId xmlns:a16="http://schemas.microsoft.com/office/drawing/2014/main" id="{CF15707F-1065-AF19-2A9B-1E1D0D15743D}"/>
              </a:ext>
            </a:extLst>
          </p:cNvPr>
          <p:cNvSpPr/>
          <p:nvPr/>
        </p:nvSpPr>
        <p:spPr>
          <a:xfrm rot="16200000">
            <a:off x="4636517" y="3772632"/>
            <a:ext cx="1264705" cy="369332"/>
          </a:xfrm>
          <a:prstGeom prst="rect">
            <a:avLst/>
          </a:prstGeom>
        </p:spPr>
        <p:txBody>
          <a:bodyPr wrap="none">
            <a:spAutoFit/>
          </a:bodyPr>
          <a:lstStyle/>
          <a:p>
            <a:pPr algn="ctr"/>
            <a:r>
              <a:rPr lang="en-US" dirty="0">
                <a:solidFill>
                  <a:srgbClr val="0398CC"/>
                </a:solidFill>
              </a:rPr>
              <a:t>Left Margin</a:t>
            </a:r>
          </a:p>
        </p:txBody>
      </p:sp>
      <p:sp>
        <p:nvSpPr>
          <p:cNvPr id="14" name="Rectangle 13">
            <a:extLst>
              <a:ext uri="{FF2B5EF4-FFF2-40B4-BE49-F238E27FC236}">
                <a16:creationId xmlns:a16="http://schemas.microsoft.com/office/drawing/2014/main" id="{1FFAC500-D283-5562-2B09-407500A57208}"/>
              </a:ext>
            </a:extLst>
          </p:cNvPr>
          <p:cNvSpPr/>
          <p:nvPr/>
        </p:nvSpPr>
        <p:spPr>
          <a:xfrm rot="16200000">
            <a:off x="8036564" y="3772632"/>
            <a:ext cx="1389676" cy="369332"/>
          </a:xfrm>
          <a:prstGeom prst="rect">
            <a:avLst/>
          </a:prstGeom>
        </p:spPr>
        <p:txBody>
          <a:bodyPr wrap="none">
            <a:spAutoFit/>
          </a:bodyPr>
          <a:lstStyle/>
          <a:p>
            <a:pPr algn="ctr"/>
            <a:r>
              <a:rPr lang="en-US" dirty="0">
                <a:solidFill>
                  <a:srgbClr val="0398CC"/>
                </a:solidFill>
              </a:rPr>
              <a:t>Right Margin</a:t>
            </a:r>
          </a:p>
        </p:txBody>
      </p:sp>
      <p:sp>
        <p:nvSpPr>
          <p:cNvPr id="15" name="Rectangle 14">
            <a:extLst>
              <a:ext uri="{FF2B5EF4-FFF2-40B4-BE49-F238E27FC236}">
                <a16:creationId xmlns:a16="http://schemas.microsoft.com/office/drawing/2014/main" id="{3205D669-609D-B6E5-E0AC-8FC55B092EFC}"/>
              </a:ext>
            </a:extLst>
          </p:cNvPr>
          <p:cNvSpPr/>
          <p:nvPr/>
        </p:nvSpPr>
        <p:spPr bwMode="auto">
          <a:xfrm>
            <a:off x="5070075" y="1344073"/>
            <a:ext cx="3885714" cy="5028571"/>
          </a:xfrm>
          <a:prstGeom prst="rect">
            <a:avLst/>
          </a:prstGeom>
          <a:noFill/>
          <a:ln w="31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dirty="0">
              <a:latin typeface="Arial" charset="0"/>
            </a:endParaRPr>
          </a:p>
        </p:txBody>
      </p:sp>
    </p:spTree>
    <p:extLst>
      <p:ext uri="{BB962C8B-B14F-4D97-AF65-F5344CB8AC3E}">
        <p14:creationId xmlns:p14="http://schemas.microsoft.com/office/powerpoint/2010/main" val="396535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94C9723-03A0-99D4-DB90-9042E87D8B76}"/>
              </a:ext>
            </a:extLst>
          </p:cNvPr>
          <p:cNvSpPr>
            <a:spLocks noGrp="1"/>
          </p:cNvSpPr>
          <p:nvPr>
            <p:ph type="body" sz="quarter" idx="4294967295"/>
          </p:nvPr>
        </p:nvSpPr>
        <p:spPr>
          <a:xfrm>
            <a:off x="1568502" y="810457"/>
            <a:ext cx="8070798" cy="540955"/>
          </a:xfrm>
          <a:prstGeom prst="rect">
            <a:avLst/>
          </a:prstGeom>
        </p:spPr>
        <p:txBody>
          <a:bodyPr/>
          <a:lstStyle/>
          <a:p>
            <a:r>
              <a:rPr lang="en-US" sz="3600" b="1" dirty="0">
                <a:solidFill>
                  <a:schemeClr val="bg1"/>
                </a:solidFill>
                <a:effectLst>
                  <a:outerShdw blurRad="38100" dist="38100" dir="2700000" algn="tl">
                    <a:srgbClr val="000000">
                      <a:alpha val="43137"/>
                    </a:srgbClr>
                  </a:outerShdw>
                </a:effectLst>
              </a:rPr>
              <a:t>Indent Markers</a:t>
            </a:r>
            <a:endParaRPr lang="en-US" b="1" dirty="0">
              <a:effectLst>
                <a:outerShdw blurRad="38100" dist="38100" dir="2700000" algn="tl">
                  <a:srgbClr val="000000">
                    <a:alpha val="43137"/>
                  </a:srgbClr>
                </a:outerShdw>
              </a:effectLst>
            </a:endParaRPr>
          </a:p>
        </p:txBody>
      </p:sp>
      <p:sp>
        <p:nvSpPr>
          <p:cNvPr id="8" name="Date Placeholder 7">
            <a:extLst>
              <a:ext uri="{FF2B5EF4-FFF2-40B4-BE49-F238E27FC236}">
                <a16:creationId xmlns:a16="http://schemas.microsoft.com/office/drawing/2014/main" id="{A4095442-CB3A-57B1-F4B0-5E4DC6630CB3}"/>
              </a:ext>
            </a:extLst>
          </p:cNvPr>
          <p:cNvSpPr>
            <a:spLocks noGrp="1"/>
          </p:cNvSpPr>
          <p:nvPr>
            <p:ph type="dt" sz="half" idx="2"/>
          </p:nvPr>
        </p:nvSpPr>
        <p:spPr/>
        <p:txBody>
          <a:bodyPr/>
          <a:lstStyle/>
          <a:p>
            <a:fld id="{CF6674CC-F304-4240-8EB7-3924E18BC153}" type="datetime1">
              <a:rPr lang="en-US" smtClean="0"/>
              <a:t>2/15/2025</a:t>
            </a:fld>
            <a:endParaRPr lang="en-US"/>
          </a:p>
        </p:txBody>
      </p:sp>
      <p:sp>
        <p:nvSpPr>
          <p:cNvPr id="9" name="Footer Placeholder 8">
            <a:extLst>
              <a:ext uri="{FF2B5EF4-FFF2-40B4-BE49-F238E27FC236}">
                <a16:creationId xmlns:a16="http://schemas.microsoft.com/office/drawing/2014/main" id="{695E0812-3C51-C11A-07F6-7914DA406D8E}"/>
              </a:ext>
            </a:extLst>
          </p:cNvPr>
          <p:cNvSpPr>
            <a:spLocks noGrp="1"/>
          </p:cNvSpPr>
          <p:nvPr>
            <p:ph type="ftr" sz="quarter" idx="3"/>
          </p:nvPr>
        </p:nvSpPr>
        <p:spPr/>
        <p:txBody>
          <a:bodyPr/>
          <a:lstStyle/>
          <a:p>
            <a:r>
              <a:rPr lang="en-US"/>
              <a:t>Copyright © 2025 Carl M. Burnett</a:t>
            </a:r>
          </a:p>
        </p:txBody>
      </p:sp>
      <p:sp>
        <p:nvSpPr>
          <p:cNvPr id="5" name="Slide Number Placeholder 2">
            <a:extLst>
              <a:ext uri="{FF2B5EF4-FFF2-40B4-BE49-F238E27FC236}">
                <a16:creationId xmlns:a16="http://schemas.microsoft.com/office/drawing/2014/main" id="{D5555092-07D3-A002-EA7A-FDE111BA2D8C}"/>
              </a:ext>
            </a:extLst>
          </p:cNvPr>
          <p:cNvSpPr>
            <a:spLocks noGrp="1"/>
          </p:cNvSpPr>
          <p:nvPr>
            <p:ph type="sldNum" sz="quarter" idx="4"/>
          </p:nvPr>
        </p:nvSpPr>
        <p:spPr/>
        <p:txBody>
          <a:bodyPr/>
          <a:lstStyle/>
          <a:p>
            <a:fld id="{A8160BDD-7155-D744-B749-9730458604AD}" type="slidenum">
              <a:rPr lang="en-US" smtClean="0"/>
              <a:pPr/>
              <a:t>11</a:t>
            </a:fld>
            <a:endParaRPr lang="en-US" dirty="0"/>
          </a:p>
        </p:txBody>
      </p:sp>
      <p:grpSp>
        <p:nvGrpSpPr>
          <p:cNvPr id="10" name="Group 9">
            <a:extLst>
              <a:ext uri="{FF2B5EF4-FFF2-40B4-BE49-F238E27FC236}">
                <a16:creationId xmlns:a16="http://schemas.microsoft.com/office/drawing/2014/main" id="{457FB6DC-CD1A-D863-8BBF-98EF8A747AF2}"/>
              </a:ext>
            </a:extLst>
          </p:cNvPr>
          <p:cNvGrpSpPr/>
          <p:nvPr/>
        </p:nvGrpSpPr>
        <p:grpSpPr>
          <a:xfrm>
            <a:off x="2358120" y="1500315"/>
            <a:ext cx="9144002" cy="4908178"/>
            <a:chOff x="1365900" y="319433"/>
            <a:chExt cx="9144002" cy="4908178"/>
          </a:xfrm>
        </p:grpSpPr>
        <p:cxnSp>
          <p:nvCxnSpPr>
            <p:cNvPr id="3" name="Straight Connector 2">
              <a:extLst>
                <a:ext uri="{FF2B5EF4-FFF2-40B4-BE49-F238E27FC236}">
                  <a16:creationId xmlns:a16="http://schemas.microsoft.com/office/drawing/2014/main" id="{3BC96B1C-377F-EAEC-C9C4-5CC50F490408}"/>
                </a:ext>
              </a:extLst>
            </p:cNvPr>
            <p:cNvCxnSpPr/>
            <p:nvPr/>
          </p:nvCxnSpPr>
          <p:spPr bwMode="auto">
            <a:xfrm>
              <a:off x="5510575" y="2926351"/>
              <a:ext cx="0" cy="2301260"/>
            </a:xfrm>
            <a:prstGeom prst="line">
              <a:avLst/>
            </a:prstGeom>
            <a:solidFill>
              <a:schemeClr val="accent1"/>
            </a:solidFill>
            <a:ln w="28575" cap="flat" cmpd="sng" algn="ctr">
              <a:solidFill>
                <a:srgbClr val="CCCCCC"/>
              </a:solidFill>
              <a:prstDash val="dash"/>
              <a:round/>
              <a:headEnd type="none" w="med" len="med"/>
              <a:tailEnd type="none" w="med" len="med"/>
            </a:ln>
            <a:effectLst/>
          </p:spPr>
        </p:cxnSp>
        <p:pic>
          <p:nvPicPr>
            <p:cNvPr id="6" name="Picture 5">
              <a:extLst>
                <a:ext uri="{FF2B5EF4-FFF2-40B4-BE49-F238E27FC236}">
                  <a16:creationId xmlns:a16="http://schemas.microsoft.com/office/drawing/2014/main" id="{A3AF212E-EFD3-9A21-0CE8-A32256A7AD8D}"/>
                </a:ext>
              </a:extLst>
            </p:cNvPr>
            <p:cNvPicPr>
              <a:picLocks noChangeAspect="1"/>
            </p:cNvPicPr>
            <p:nvPr/>
          </p:nvPicPr>
          <p:blipFill rotWithShape="1">
            <a:blip r:embed="rId2"/>
            <a:srcRect l="5183" r="13914"/>
            <a:stretch/>
          </p:blipFill>
          <p:spPr>
            <a:xfrm>
              <a:off x="1365900" y="1855893"/>
              <a:ext cx="9144002" cy="1439790"/>
            </a:xfrm>
            <a:prstGeom prst="rect">
              <a:avLst/>
            </a:prstGeom>
          </p:spPr>
        </p:pic>
        <p:cxnSp>
          <p:nvCxnSpPr>
            <p:cNvPr id="7" name="Straight Arrow Connector 6">
              <a:extLst>
                <a:ext uri="{FF2B5EF4-FFF2-40B4-BE49-F238E27FC236}">
                  <a16:creationId xmlns:a16="http://schemas.microsoft.com/office/drawing/2014/main" id="{AE7A36D5-0BBA-8AC4-A55E-FAB1F7F743F6}"/>
                </a:ext>
              </a:extLst>
            </p:cNvPr>
            <p:cNvCxnSpPr/>
            <p:nvPr/>
          </p:nvCxnSpPr>
          <p:spPr bwMode="auto">
            <a:xfrm flipH="1">
              <a:off x="3666189" y="1041553"/>
              <a:ext cx="993" cy="757189"/>
            </a:xfrm>
            <a:prstGeom prst="straightConnector1">
              <a:avLst/>
            </a:prstGeom>
            <a:solidFill>
              <a:schemeClr val="accent1"/>
            </a:solidFill>
            <a:ln w="38100" cap="flat" cmpd="sng" algn="ctr">
              <a:solidFill>
                <a:srgbClr val="0398CC"/>
              </a:solidFill>
              <a:prstDash val="solid"/>
              <a:round/>
              <a:headEnd type="none" w="med" len="med"/>
              <a:tailEnd type="triangle"/>
            </a:ln>
            <a:effectLst/>
          </p:spPr>
        </p:cxnSp>
        <p:sp>
          <p:nvSpPr>
            <p:cNvPr id="13" name="Rectangle 12">
              <a:extLst>
                <a:ext uri="{FF2B5EF4-FFF2-40B4-BE49-F238E27FC236}">
                  <a16:creationId xmlns:a16="http://schemas.microsoft.com/office/drawing/2014/main" id="{FBA215DE-3CA8-55ED-03CE-308A62C650DB}"/>
                </a:ext>
              </a:extLst>
            </p:cNvPr>
            <p:cNvSpPr/>
            <p:nvPr/>
          </p:nvSpPr>
          <p:spPr>
            <a:xfrm>
              <a:off x="2623204" y="319433"/>
              <a:ext cx="1985962" cy="738664"/>
            </a:xfrm>
            <a:prstGeom prst="rect">
              <a:avLst/>
            </a:prstGeom>
          </p:spPr>
          <p:txBody>
            <a:bodyPr wrap="square">
              <a:spAutoFit/>
            </a:bodyPr>
            <a:lstStyle/>
            <a:p>
              <a:pPr algn="ctr"/>
              <a:r>
                <a:rPr lang="en-US" sz="1400" dirty="0">
                  <a:solidFill>
                    <a:srgbClr val="0398CC"/>
                  </a:solidFill>
                </a:rPr>
                <a:t>First line indent marker</a:t>
              </a:r>
              <a:br>
                <a:rPr lang="en-US" sz="1400" dirty="0">
                  <a:solidFill>
                    <a:srgbClr val="0398CC"/>
                  </a:solidFill>
                </a:rPr>
              </a:br>
              <a:r>
                <a:rPr lang="en-US" sz="1400" dirty="0">
                  <a:solidFill>
                    <a:srgbClr val="0398CC"/>
                  </a:solidFill>
                </a:rPr>
                <a:t>controls left side of the first line</a:t>
              </a:r>
            </a:p>
          </p:txBody>
        </p:sp>
        <p:cxnSp>
          <p:nvCxnSpPr>
            <p:cNvPr id="16" name="Straight Arrow Connector 15">
              <a:extLst>
                <a:ext uri="{FF2B5EF4-FFF2-40B4-BE49-F238E27FC236}">
                  <a16:creationId xmlns:a16="http://schemas.microsoft.com/office/drawing/2014/main" id="{AF883AE9-2483-7B12-2289-0B2A4701090E}"/>
                </a:ext>
              </a:extLst>
            </p:cNvPr>
            <p:cNvCxnSpPr/>
            <p:nvPr/>
          </p:nvCxnSpPr>
          <p:spPr bwMode="auto">
            <a:xfrm flipH="1">
              <a:off x="9181164" y="1041553"/>
              <a:ext cx="993" cy="757189"/>
            </a:xfrm>
            <a:prstGeom prst="straightConnector1">
              <a:avLst/>
            </a:prstGeom>
            <a:solidFill>
              <a:schemeClr val="accent1"/>
            </a:solidFill>
            <a:ln w="38100" cap="flat" cmpd="sng" algn="ctr">
              <a:solidFill>
                <a:srgbClr val="0398CC"/>
              </a:solidFill>
              <a:prstDash val="solid"/>
              <a:round/>
              <a:headEnd type="none" w="med" len="med"/>
              <a:tailEnd type="triangle"/>
            </a:ln>
            <a:effectLst/>
          </p:spPr>
        </p:cxnSp>
        <p:sp>
          <p:nvSpPr>
            <p:cNvPr id="17" name="Rectangle 16">
              <a:extLst>
                <a:ext uri="{FF2B5EF4-FFF2-40B4-BE49-F238E27FC236}">
                  <a16:creationId xmlns:a16="http://schemas.microsoft.com/office/drawing/2014/main" id="{13C2F34D-81C7-C705-0E7F-6263D769A98B}"/>
                </a:ext>
              </a:extLst>
            </p:cNvPr>
            <p:cNvSpPr/>
            <p:nvPr/>
          </p:nvSpPr>
          <p:spPr>
            <a:xfrm>
              <a:off x="8153401" y="433737"/>
              <a:ext cx="2105134" cy="523220"/>
            </a:xfrm>
            <a:prstGeom prst="rect">
              <a:avLst/>
            </a:prstGeom>
          </p:spPr>
          <p:txBody>
            <a:bodyPr wrap="square">
              <a:spAutoFit/>
            </a:bodyPr>
            <a:lstStyle/>
            <a:p>
              <a:pPr algn="ctr"/>
              <a:r>
                <a:rPr lang="en-US" sz="1400" dirty="0">
                  <a:solidFill>
                    <a:srgbClr val="0398CC"/>
                  </a:solidFill>
                </a:rPr>
                <a:t>Right indent marker</a:t>
              </a:r>
            </a:p>
            <a:p>
              <a:pPr algn="ctr"/>
              <a:r>
                <a:rPr lang="en-US" sz="1400" dirty="0">
                  <a:solidFill>
                    <a:srgbClr val="0398CC"/>
                  </a:solidFill>
                </a:rPr>
                <a:t>controls right margin</a:t>
              </a:r>
            </a:p>
          </p:txBody>
        </p:sp>
        <p:cxnSp>
          <p:nvCxnSpPr>
            <p:cNvPr id="19" name="Straight Arrow Connector 18">
              <a:extLst>
                <a:ext uri="{FF2B5EF4-FFF2-40B4-BE49-F238E27FC236}">
                  <a16:creationId xmlns:a16="http://schemas.microsoft.com/office/drawing/2014/main" id="{6F09469E-159B-1224-504C-1991E17A94EF}"/>
                </a:ext>
              </a:extLst>
            </p:cNvPr>
            <p:cNvCxnSpPr/>
            <p:nvPr/>
          </p:nvCxnSpPr>
          <p:spPr bwMode="auto">
            <a:xfrm flipH="1">
              <a:off x="5524864" y="1041553"/>
              <a:ext cx="1" cy="1285697"/>
            </a:xfrm>
            <a:prstGeom prst="straightConnector1">
              <a:avLst/>
            </a:prstGeom>
            <a:solidFill>
              <a:schemeClr val="accent1"/>
            </a:solidFill>
            <a:ln w="38100" cap="flat" cmpd="sng" algn="ctr">
              <a:solidFill>
                <a:srgbClr val="0398CC"/>
              </a:solidFill>
              <a:prstDash val="solid"/>
              <a:round/>
              <a:headEnd type="none" w="med" len="med"/>
              <a:tailEnd type="triangle"/>
            </a:ln>
            <a:effectLst/>
          </p:spPr>
        </p:cxnSp>
        <p:sp>
          <p:nvSpPr>
            <p:cNvPr id="21" name="Rectangle 20">
              <a:extLst>
                <a:ext uri="{FF2B5EF4-FFF2-40B4-BE49-F238E27FC236}">
                  <a16:creationId xmlns:a16="http://schemas.microsoft.com/office/drawing/2014/main" id="{A91048E4-3CDB-679D-4D20-4F7AF9900454}"/>
                </a:ext>
              </a:extLst>
            </p:cNvPr>
            <p:cNvSpPr/>
            <p:nvPr/>
          </p:nvSpPr>
          <p:spPr>
            <a:xfrm>
              <a:off x="4557820" y="319433"/>
              <a:ext cx="2194470" cy="738664"/>
            </a:xfrm>
            <a:prstGeom prst="rect">
              <a:avLst/>
            </a:prstGeom>
          </p:spPr>
          <p:txBody>
            <a:bodyPr wrap="square">
              <a:spAutoFit/>
            </a:bodyPr>
            <a:lstStyle/>
            <a:p>
              <a:pPr algn="ctr"/>
              <a:r>
                <a:rPr lang="en-US" sz="1400" dirty="0">
                  <a:solidFill>
                    <a:srgbClr val="0398CC"/>
                  </a:solidFill>
                </a:rPr>
                <a:t>Hanging indent marker controls left side of lines that wrap</a:t>
              </a:r>
            </a:p>
          </p:txBody>
        </p:sp>
        <p:sp>
          <p:nvSpPr>
            <p:cNvPr id="23" name="Rectangle 22">
              <a:extLst>
                <a:ext uri="{FF2B5EF4-FFF2-40B4-BE49-F238E27FC236}">
                  <a16:creationId xmlns:a16="http://schemas.microsoft.com/office/drawing/2014/main" id="{08AF3EE4-182F-A4C2-20C5-A5E7DB1594DD}"/>
                </a:ext>
              </a:extLst>
            </p:cNvPr>
            <p:cNvSpPr/>
            <p:nvPr/>
          </p:nvSpPr>
          <p:spPr>
            <a:xfrm>
              <a:off x="6489883" y="2926352"/>
              <a:ext cx="1663519" cy="954107"/>
            </a:xfrm>
            <a:prstGeom prst="rect">
              <a:avLst/>
            </a:prstGeom>
          </p:spPr>
          <p:txBody>
            <a:bodyPr wrap="square">
              <a:spAutoFit/>
            </a:bodyPr>
            <a:lstStyle/>
            <a:p>
              <a:r>
                <a:rPr lang="en-US" sz="1400" dirty="0">
                  <a:solidFill>
                    <a:srgbClr val="0398CC"/>
                  </a:solidFill>
                </a:rPr>
                <a:t>Left indent marker</a:t>
              </a:r>
            </a:p>
            <a:p>
              <a:r>
                <a:rPr lang="en-US" sz="1400" dirty="0">
                  <a:solidFill>
                    <a:srgbClr val="0398CC"/>
                  </a:solidFill>
                </a:rPr>
                <a:t>moves the first line and hanging markers as a set</a:t>
              </a:r>
            </a:p>
          </p:txBody>
        </p:sp>
        <p:cxnSp>
          <p:nvCxnSpPr>
            <p:cNvPr id="25" name="Straight Arrow Connector 24">
              <a:extLst>
                <a:ext uri="{FF2B5EF4-FFF2-40B4-BE49-F238E27FC236}">
                  <a16:creationId xmlns:a16="http://schemas.microsoft.com/office/drawing/2014/main" id="{5F494331-B38D-734B-2569-158253A59472}"/>
                </a:ext>
              </a:extLst>
            </p:cNvPr>
            <p:cNvCxnSpPr/>
            <p:nvPr/>
          </p:nvCxnSpPr>
          <p:spPr bwMode="auto">
            <a:xfrm flipH="1">
              <a:off x="5962540" y="3070198"/>
              <a:ext cx="524398" cy="0"/>
            </a:xfrm>
            <a:prstGeom prst="straightConnector1">
              <a:avLst/>
            </a:prstGeom>
            <a:solidFill>
              <a:schemeClr val="accent1"/>
            </a:solidFill>
            <a:ln w="38100" cap="flat" cmpd="sng" algn="ctr">
              <a:solidFill>
                <a:srgbClr val="0398CC"/>
              </a:solidFill>
              <a:prstDash val="solid"/>
              <a:round/>
              <a:headEnd type="none" w="med" len="med"/>
              <a:tailEnd type="triangle"/>
            </a:ln>
            <a:effectLst/>
          </p:spPr>
        </p:cxnSp>
        <p:cxnSp>
          <p:nvCxnSpPr>
            <p:cNvPr id="27" name="Straight Connector 26">
              <a:extLst>
                <a:ext uri="{FF2B5EF4-FFF2-40B4-BE49-F238E27FC236}">
                  <a16:creationId xmlns:a16="http://schemas.microsoft.com/office/drawing/2014/main" id="{81ACAB0F-097C-B511-A284-16530F316A17}"/>
                </a:ext>
              </a:extLst>
            </p:cNvPr>
            <p:cNvCxnSpPr/>
            <p:nvPr/>
          </p:nvCxnSpPr>
          <p:spPr bwMode="auto">
            <a:xfrm>
              <a:off x="3666188" y="2926351"/>
              <a:ext cx="0" cy="2301260"/>
            </a:xfrm>
            <a:prstGeom prst="line">
              <a:avLst/>
            </a:prstGeom>
            <a:solidFill>
              <a:schemeClr val="accent1"/>
            </a:solidFill>
            <a:ln w="28575" cap="flat" cmpd="sng" algn="ctr">
              <a:solidFill>
                <a:srgbClr val="CCCCCC"/>
              </a:solidFill>
              <a:prstDash val="dash"/>
              <a:round/>
              <a:headEnd type="none" w="med" len="med"/>
              <a:tailEnd type="none" w="med" len="med"/>
            </a:ln>
            <a:effectLst/>
          </p:spPr>
        </p:cxnSp>
        <p:cxnSp>
          <p:nvCxnSpPr>
            <p:cNvPr id="29" name="Straight Connector 28">
              <a:extLst>
                <a:ext uri="{FF2B5EF4-FFF2-40B4-BE49-F238E27FC236}">
                  <a16:creationId xmlns:a16="http://schemas.microsoft.com/office/drawing/2014/main" id="{D700603B-9E20-C4AE-3166-BD07C917038B}"/>
                </a:ext>
              </a:extLst>
            </p:cNvPr>
            <p:cNvCxnSpPr/>
            <p:nvPr/>
          </p:nvCxnSpPr>
          <p:spPr bwMode="auto">
            <a:xfrm>
              <a:off x="9211038" y="2926351"/>
              <a:ext cx="0" cy="2301260"/>
            </a:xfrm>
            <a:prstGeom prst="line">
              <a:avLst/>
            </a:prstGeom>
            <a:solidFill>
              <a:schemeClr val="accent1"/>
            </a:solidFill>
            <a:ln w="28575" cap="flat" cmpd="sng" algn="ctr">
              <a:solidFill>
                <a:srgbClr val="CCCCCC"/>
              </a:solidFill>
              <a:prstDash val="dash"/>
              <a:round/>
              <a:headEnd type="none" w="med" len="med"/>
              <a:tailEnd type="none" w="med" len="med"/>
            </a:ln>
            <a:effectLst/>
          </p:spPr>
        </p:cxnSp>
        <p:sp>
          <p:nvSpPr>
            <p:cNvPr id="31" name="Rectangle 30">
              <a:extLst>
                <a:ext uri="{FF2B5EF4-FFF2-40B4-BE49-F238E27FC236}">
                  <a16:creationId xmlns:a16="http://schemas.microsoft.com/office/drawing/2014/main" id="{D65F753A-485D-6A8E-989B-EC0F137FC851}"/>
                </a:ext>
              </a:extLst>
            </p:cNvPr>
            <p:cNvSpPr/>
            <p:nvPr/>
          </p:nvSpPr>
          <p:spPr>
            <a:xfrm>
              <a:off x="3566176" y="4104531"/>
              <a:ext cx="5829302" cy="923330"/>
            </a:xfrm>
            <a:prstGeom prst="rect">
              <a:avLst/>
            </a:prstGeom>
          </p:spPr>
          <p:txBody>
            <a:bodyPr wrap="square">
              <a:spAutoFit/>
            </a:bodyPr>
            <a:lstStyle/>
            <a:p>
              <a:pPr marL="1828800" indent="-1828800"/>
              <a:r>
                <a:rPr lang="en-US" dirty="0"/>
                <a:t>The first line indents to the first line indent marker on the left side. When text wraps, it aligns with the hanging indent marker.</a:t>
              </a:r>
            </a:p>
          </p:txBody>
        </p:sp>
      </p:grpSp>
    </p:spTree>
    <p:extLst>
      <p:ext uri="{BB962C8B-B14F-4D97-AF65-F5344CB8AC3E}">
        <p14:creationId xmlns:p14="http://schemas.microsoft.com/office/powerpoint/2010/main" val="342381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E280BCB-A935-B3B1-23FE-67FFD9B7CDEB}"/>
              </a:ext>
            </a:extLst>
          </p:cNvPr>
          <p:cNvSpPr>
            <a:spLocks noGrp="1"/>
          </p:cNvSpPr>
          <p:nvPr>
            <p:ph type="body" sz="quarter" idx="4294967295"/>
          </p:nvPr>
        </p:nvSpPr>
        <p:spPr>
          <a:xfrm>
            <a:off x="1568502" y="810457"/>
            <a:ext cx="8070798" cy="540955"/>
          </a:xfrm>
          <a:prstGeom prst="rect">
            <a:avLst/>
          </a:prstGeom>
        </p:spPr>
        <p:txBody>
          <a:bodyPr/>
          <a:lstStyle/>
          <a:p>
            <a:r>
              <a:rPr lang="en-US" sz="3600" b="1" dirty="0">
                <a:solidFill>
                  <a:schemeClr val="bg1"/>
                </a:solidFill>
                <a:effectLst>
                  <a:outerShdw blurRad="38100" dist="38100" dir="2700000" algn="tl">
                    <a:srgbClr val="000000">
                      <a:alpha val="43137"/>
                    </a:srgbClr>
                  </a:outerShdw>
                </a:effectLst>
              </a:rPr>
              <a:t>Word Start Pane</a:t>
            </a:r>
            <a:endParaRPr lang="en-US" b="1" dirty="0">
              <a:effectLst>
                <a:outerShdw blurRad="38100" dist="38100" dir="2700000" algn="tl">
                  <a:srgbClr val="000000">
                    <a:alpha val="43137"/>
                  </a:srgbClr>
                </a:outerShdw>
              </a:effectLst>
            </a:endParaRPr>
          </a:p>
        </p:txBody>
      </p:sp>
      <p:sp>
        <p:nvSpPr>
          <p:cNvPr id="3" name="Date Placeholder 2">
            <a:extLst>
              <a:ext uri="{FF2B5EF4-FFF2-40B4-BE49-F238E27FC236}">
                <a16:creationId xmlns:a16="http://schemas.microsoft.com/office/drawing/2014/main" id="{D17C4124-57BF-C335-521F-6611B9248180}"/>
              </a:ext>
            </a:extLst>
          </p:cNvPr>
          <p:cNvSpPr>
            <a:spLocks noGrp="1"/>
          </p:cNvSpPr>
          <p:nvPr>
            <p:ph type="dt" sz="half" idx="2"/>
          </p:nvPr>
        </p:nvSpPr>
        <p:spPr/>
        <p:txBody>
          <a:bodyPr/>
          <a:lstStyle/>
          <a:p>
            <a:fld id="{A0577C49-36A5-458C-A803-600F45ACD7CC}" type="datetime1">
              <a:rPr lang="en-US" smtClean="0"/>
              <a:t>2/15/2025</a:t>
            </a:fld>
            <a:endParaRPr lang="en-US"/>
          </a:p>
        </p:txBody>
      </p:sp>
      <p:sp>
        <p:nvSpPr>
          <p:cNvPr id="7" name="Footer Placeholder 6">
            <a:extLst>
              <a:ext uri="{FF2B5EF4-FFF2-40B4-BE49-F238E27FC236}">
                <a16:creationId xmlns:a16="http://schemas.microsoft.com/office/drawing/2014/main" id="{1091F852-AAA8-A545-BCE6-6A4D9A888D6D}"/>
              </a:ext>
            </a:extLst>
          </p:cNvPr>
          <p:cNvSpPr>
            <a:spLocks noGrp="1"/>
          </p:cNvSpPr>
          <p:nvPr>
            <p:ph type="ftr" sz="quarter" idx="3"/>
          </p:nvPr>
        </p:nvSpPr>
        <p:spPr/>
        <p:txBody>
          <a:bodyPr/>
          <a:lstStyle/>
          <a:p>
            <a:r>
              <a:rPr lang="en-US"/>
              <a:t>Copyright © 2025 Carl M. Burnett</a:t>
            </a:r>
          </a:p>
        </p:txBody>
      </p:sp>
      <p:sp>
        <p:nvSpPr>
          <p:cNvPr id="6" name="Slide Number Placeholder 2">
            <a:extLst>
              <a:ext uri="{FF2B5EF4-FFF2-40B4-BE49-F238E27FC236}">
                <a16:creationId xmlns:a16="http://schemas.microsoft.com/office/drawing/2014/main" id="{757C0BE9-9445-8E6C-F6CF-7D2F24920506}"/>
              </a:ext>
            </a:extLst>
          </p:cNvPr>
          <p:cNvSpPr>
            <a:spLocks noGrp="1"/>
          </p:cNvSpPr>
          <p:nvPr>
            <p:ph type="sldNum" sz="quarter" idx="4"/>
          </p:nvPr>
        </p:nvSpPr>
        <p:spPr/>
        <p:txBody>
          <a:bodyPr/>
          <a:lstStyle/>
          <a:p>
            <a:fld id="{A8160BDD-7155-D744-B749-9730458604AD}" type="slidenum">
              <a:rPr lang="en-US" smtClean="0"/>
              <a:pPr/>
              <a:t>12</a:t>
            </a:fld>
            <a:endParaRPr lang="en-US" dirty="0"/>
          </a:p>
        </p:txBody>
      </p:sp>
      <p:pic>
        <p:nvPicPr>
          <p:cNvPr id="4" name="Content Placeholder 5">
            <a:extLst>
              <a:ext uri="{FF2B5EF4-FFF2-40B4-BE49-F238E27FC236}">
                <a16:creationId xmlns:a16="http://schemas.microsoft.com/office/drawing/2014/main" id="{65004546-E2F3-A950-12D3-489732D9D772}"/>
              </a:ext>
            </a:extLst>
          </p:cNvPr>
          <p:cNvPicPr>
            <a:picLocks noGrp="1" noChangeAspect="1"/>
          </p:cNvPicPr>
          <p:nvPr>
            <p:ph idx="4294967295"/>
          </p:nvPr>
        </p:nvPicPr>
        <p:blipFill>
          <a:blip r:embed="rId3"/>
          <a:stretch/>
        </p:blipFill>
        <p:spPr>
          <a:xfrm>
            <a:off x="4987925" y="1590675"/>
            <a:ext cx="7204075" cy="3800475"/>
          </a:xfrm>
          <a:prstGeom prst="rect">
            <a:avLst/>
          </a:prstGeom>
        </p:spPr>
      </p:pic>
    </p:spTree>
    <p:extLst>
      <p:ext uri="{BB962C8B-B14F-4D97-AF65-F5344CB8AC3E}">
        <p14:creationId xmlns:p14="http://schemas.microsoft.com/office/powerpoint/2010/main" val="310002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92AD9AD-26E2-84AA-9A0A-3FEFF9152A54}"/>
              </a:ext>
            </a:extLst>
          </p:cNvPr>
          <p:cNvSpPr>
            <a:spLocks noGrp="1"/>
          </p:cNvSpPr>
          <p:nvPr>
            <p:ph type="body" sz="quarter" idx="4294967295"/>
          </p:nvPr>
        </p:nvSpPr>
        <p:spPr>
          <a:xfrm>
            <a:off x="1490681" y="1927141"/>
            <a:ext cx="8070798" cy="540955"/>
          </a:xfrm>
          <a:prstGeom prst="rect">
            <a:avLst/>
          </a:prstGeom>
        </p:spPr>
        <p:txBody>
          <a:bodyPr/>
          <a:lstStyle/>
          <a:p>
            <a:endParaRPr lang="en-US"/>
          </a:p>
        </p:txBody>
      </p:sp>
      <p:sp>
        <p:nvSpPr>
          <p:cNvPr id="3" name="Date Placeholder 2">
            <a:extLst>
              <a:ext uri="{FF2B5EF4-FFF2-40B4-BE49-F238E27FC236}">
                <a16:creationId xmlns:a16="http://schemas.microsoft.com/office/drawing/2014/main" id="{325C0F95-A490-D5C7-9087-2105E80E7E94}"/>
              </a:ext>
            </a:extLst>
          </p:cNvPr>
          <p:cNvSpPr>
            <a:spLocks noGrp="1"/>
          </p:cNvSpPr>
          <p:nvPr>
            <p:ph type="dt" sz="half" idx="2"/>
          </p:nvPr>
        </p:nvSpPr>
        <p:spPr/>
        <p:txBody>
          <a:bodyPr/>
          <a:lstStyle/>
          <a:p>
            <a:fld id="{5DF1A444-0774-4BAE-9571-B9136968B985}" type="datetime1">
              <a:rPr lang="en-US" smtClean="0"/>
              <a:t>2/15/2025</a:t>
            </a:fld>
            <a:endParaRPr lang="en-US"/>
          </a:p>
        </p:txBody>
      </p:sp>
      <p:sp>
        <p:nvSpPr>
          <p:cNvPr id="6" name="Footer Placeholder 5">
            <a:extLst>
              <a:ext uri="{FF2B5EF4-FFF2-40B4-BE49-F238E27FC236}">
                <a16:creationId xmlns:a16="http://schemas.microsoft.com/office/drawing/2014/main" id="{5AE7A7E5-23F2-8A76-3327-F9EB175B4D53}"/>
              </a:ext>
            </a:extLst>
          </p:cNvPr>
          <p:cNvSpPr>
            <a:spLocks noGrp="1"/>
          </p:cNvSpPr>
          <p:nvPr>
            <p:ph type="ftr" sz="quarter" idx="3"/>
          </p:nvPr>
        </p:nvSpPr>
        <p:spPr/>
        <p:txBody>
          <a:bodyPr/>
          <a:lstStyle/>
          <a:p>
            <a:r>
              <a:rPr lang="en-US"/>
              <a:t>Copyright © 2025 Carl M. Burnett</a:t>
            </a:r>
          </a:p>
        </p:txBody>
      </p:sp>
      <p:sp>
        <p:nvSpPr>
          <p:cNvPr id="5" name="Slide Number Placeholder 2">
            <a:extLst>
              <a:ext uri="{FF2B5EF4-FFF2-40B4-BE49-F238E27FC236}">
                <a16:creationId xmlns:a16="http://schemas.microsoft.com/office/drawing/2014/main" id="{D5555092-07D3-A002-EA7A-FDE111BA2D8C}"/>
              </a:ext>
            </a:extLst>
          </p:cNvPr>
          <p:cNvSpPr>
            <a:spLocks noGrp="1"/>
          </p:cNvSpPr>
          <p:nvPr>
            <p:ph type="sldNum" sz="quarter" idx="4"/>
          </p:nvPr>
        </p:nvSpPr>
        <p:spPr/>
        <p:txBody>
          <a:bodyPr/>
          <a:lstStyle/>
          <a:p>
            <a:fld id="{A8160BDD-7155-D744-B749-9730458604AD}" type="slidenum">
              <a:rPr lang="en-US" smtClean="0"/>
              <a:pPr/>
              <a:t>13</a:t>
            </a:fld>
            <a:endParaRPr lang="en-US" dirty="0"/>
          </a:p>
        </p:txBody>
      </p:sp>
      <p:pic>
        <p:nvPicPr>
          <p:cNvPr id="13" name="Content Placeholder 12">
            <a:extLst>
              <a:ext uri="{FF2B5EF4-FFF2-40B4-BE49-F238E27FC236}">
                <a16:creationId xmlns:a16="http://schemas.microsoft.com/office/drawing/2014/main" id="{2B79FB31-69AB-5124-9501-2ACCBB5429EF}"/>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674779" y="1573884"/>
            <a:ext cx="10439400" cy="4406900"/>
          </a:xfrm>
          <a:prstGeom prst="rect">
            <a:avLst/>
          </a:prstGeom>
        </p:spPr>
      </p:pic>
      <p:sp>
        <p:nvSpPr>
          <p:cNvPr id="9" name="TextBox 8">
            <a:extLst>
              <a:ext uri="{FF2B5EF4-FFF2-40B4-BE49-F238E27FC236}">
                <a16:creationId xmlns:a16="http://schemas.microsoft.com/office/drawing/2014/main" id="{3041D94E-DAC0-EF99-046E-5D94E8F12119}"/>
              </a:ext>
            </a:extLst>
          </p:cNvPr>
          <p:cNvSpPr txBox="1"/>
          <p:nvPr/>
        </p:nvSpPr>
        <p:spPr>
          <a:xfrm>
            <a:off x="350196" y="713698"/>
            <a:ext cx="9328825" cy="646331"/>
          </a:xfrm>
          <a:prstGeom prst="rect">
            <a:avLst/>
          </a:prstGeom>
          <a:noFill/>
        </p:spPr>
        <p:txBody>
          <a:bodyPr wrap="square">
            <a:spAutoFit/>
          </a:bodyPr>
          <a:lstStyle/>
          <a:p>
            <a:pPr algn="r"/>
            <a:r>
              <a:rPr lang="en-US" sz="3600" b="1" dirty="0">
                <a:solidFill>
                  <a:schemeClr val="bg1"/>
                </a:solidFill>
                <a:effectLst>
                  <a:outerShdw blurRad="38100" dist="38100" dir="2700000" algn="tl">
                    <a:srgbClr val="000000">
                      <a:alpha val="43137"/>
                    </a:srgbClr>
                  </a:outerShdw>
                </a:effectLst>
              </a:rPr>
              <a:t>The Navigation Pane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1029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50A8B-4D40-41BA-FAE7-BED8F866D4C1}"/>
              </a:ext>
            </a:extLst>
          </p:cNvPr>
          <p:cNvSpPr>
            <a:spLocks noGrp="1"/>
          </p:cNvSpPr>
          <p:nvPr>
            <p:ph type="body" sz="quarter" idx="4294967295"/>
          </p:nvPr>
        </p:nvSpPr>
        <p:spPr>
          <a:xfrm>
            <a:off x="1725819" y="1828005"/>
            <a:ext cx="8070798" cy="3745944"/>
          </a:xfrm>
          <a:prstGeom prst="rect">
            <a:avLst/>
          </a:prstGeom>
        </p:spPr>
        <p:txBody>
          <a:bodyPr/>
          <a:lstStyle/>
          <a:p>
            <a:pPr algn="l"/>
            <a:r>
              <a:rPr lang="en-US" dirty="0">
                <a:solidFill>
                  <a:schemeClr val="tx1"/>
                </a:solidFill>
              </a:rPr>
              <a:t>Building with Heart is a non-profit volunteer organization that helps families in need buy affordable, safe, and healthy homes</a:t>
            </a:r>
          </a:p>
          <a:p>
            <a:pPr algn="l"/>
            <a:r>
              <a:rPr lang="en-US" dirty="0">
                <a:solidFill>
                  <a:schemeClr val="tx1"/>
                </a:solidFill>
              </a:rPr>
              <a:t>You will open and examine a brochure that was created in Microsoft Word</a:t>
            </a:r>
          </a:p>
          <a:p>
            <a:pPr algn="l"/>
            <a:endParaRPr lang="en-US" dirty="0">
              <a:solidFill>
                <a:schemeClr val="tx1"/>
              </a:solidFill>
            </a:endParaRPr>
          </a:p>
        </p:txBody>
      </p:sp>
      <p:sp>
        <p:nvSpPr>
          <p:cNvPr id="4" name="Date Placeholder 3">
            <a:extLst>
              <a:ext uri="{FF2B5EF4-FFF2-40B4-BE49-F238E27FC236}">
                <a16:creationId xmlns:a16="http://schemas.microsoft.com/office/drawing/2014/main" id="{1924FEED-9BB8-CEC3-39EC-312F55B1A115}"/>
              </a:ext>
            </a:extLst>
          </p:cNvPr>
          <p:cNvSpPr>
            <a:spLocks noGrp="1"/>
          </p:cNvSpPr>
          <p:nvPr>
            <p:ph type="dt" sz="half" idx="2"/>
          </p:nvPr>
        </p:nvSpPr>
        <p:spPr/>
        <p:txBody>
          <a:bodyPr/>
          <a:lstStyle/>
          <a:p>
            <a:fld id="{A2C8385B-7FDA-45EF-94BA-256E8F45FE21}" type="datetime1">
              <a:rPr lang="en-US" smtClean="0"/>
              <a:t>2/15/2025</a:t>
            </a:fld>
            <a:endParaRPr lang="en-US"/>
          </a:p>
        </p:txBody>
      </p:sp>
      <p:sp>
        <p:nvSpPr>
          <p:cNvPr id="5" name="Footer Placeholder 4">
            <a:extLst>
              <a:ext uri="{FF2B5EF4-FFF2-40B4-BE49-F238E27FC236}">
                <a16:creationId xmlns:a16="http://schemas.microsoft.com/office/drawing/2014/main" id="{54BBA324-E082-057D-72DC-064267B74DB5}"/>
              </a:ext>
            </a:extLst>
          </p:cNvPr>
          <p:cNvSpPr>
            <a:spLocks noGrp="1"/>
          </p:cNvSpPr>
          <p:nvPr>
            <p:ph type="ftr" sz="quarter" idx="3"/>
          </p:nvPr>
        </p:nvSpPr>
        <p:spPr/>
        <p:txBody>
          <a:bodyPr/>
          <a:lstStyle/>
          <a:p>
            <a:r>
              <a:rPr lang="en-US"/>
              <a:t>Copyright © 2025 Carl M. Burnett</a:t>
            </a:r>
          </a:p>
        </p:txBody>
      </p:sp>
      <p:sp>
        <p:nvSpPr>
          <p:cNvPr id="7" name="Slide Number Placeholder 2">
            <a:extLst>
              <a:ext uri="{FF2B5EF4-FFF2-40B4-BE49-F238E27FC236}">
                <a16:creationId xmlns:a16="http://schemas.microsoft.com/office/drawing/2014/main" id="{0E3B3C55-2834-52B4-867D-0BFF575778D7}"/>
              </a:ext>
            </a:extLst>
          </p:cNvPr>
          <p:cNvSpPr>
            <a:spLocks noGrp="1"/>
          </p:cNvSpPr>
          <p:nvPr>
            <p:ph type="sldNum" sz="quarter" idx="4"/>
          </p:nvPr>
        </p:nvSpPr>
        <p:spPr/>
        <p:txBody>
          <a:bodyPr/>
          <a:lstStyle/>
          <a:p>
            <a:fld id="{A8160BDD-7155-D744-B749-9730458604AD}" type="slidenum">
              <a:rPr lang="en-US" smtClean="0"/>
              <a:pPr/>
              <a:t>14</a:t>
            </a:fld>
            <a:endParaRPr lang="en-US" dirty="0"/>
          </a:p>
        </p:txBody>
      </p:sp>
      <p:sp>
        <p:nvSpPr>
          <p:cNvPr id="2" name="Title 1">
            <a:extLst>
              <a:ext uri="{FF2B5EF4-FFF2-40B4-BE49-F238E27FC236}">
                <a16:creationId xmlns:a16="http://schemas.microsoft.com/office/drawing/2014/main" id="{AF72C5AD-E194-F584-AA27-3DB53C31B02A}"/>
              </a:ext>
            </a:extLst>
          </p:cNvPr>
          <p:cNvSpPr>
            <a:spLocks noGrp="1"/>
          </p:cNvSpPr>
          <p:nvPr>
            <p:ph type="title" idx="4294967295"/>
          </p:nvPr>
        </p:nvSpPr>
        <p:spPr>
          <a:xfrm>
            <a:off x="525294" y="835742"/>
            <a:ext cx="9144000" cy="452284"/>
          </a:xfrm>
          <a:prstGeom prst="rect">
            <a:avLst/>
          </a:prstGeom>
        </p:spPr>
        <p:txBody>
          <a:bodyPr/>
          <a:lstStyle/>
          <a:p>
            <a:r>
              <a:rPr lang="en-US" sz="3600" b="1" dirty="0">
                <a:solidFill>
                  <a:schemeClr val="bg1"/>
                </a:solidFill>
                <a:effectLst>
                  <a:outerShdw blurRad="38100" dist="38100" dir="2700000" algn="tl">
                    <a:srgbClr val="000000">
                      <a:alpha val="43137"/>
                    </a:srgbClr>
                  </a:outerShdw>
                </a:effectLst>
                <a:latin typeface="+mn-lt"/>
              </a:rPr>
              <a:t>Exercise: Navigating within a word Document</a:t>
            </a:r>
          </a:p>
        </p:txBody>
      </p:sp>
    </p:spTree>
    <p:extLst>
      <p:ext uri="{BB962C8B-B14F-4D97-AF65-F5344CB8AC3E}">
        <p14:creationId xmlns:p14="http://schemas.microsoft.com/office/powerpoint/2010/main" val="248505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C8D987-B420-320C-95A4-02C6C4E5DD5A}"/>
              </a:ext>
            </a:extLst>
          </p:cNvPr>
          <p:cNvSpPr>
            <a:spLocks noGrp="1"/>
          </p:cNvSpPr>
          <p:nvPr>
            <p:ph type="body" sz="quarter" idx="4294967295"/>
          </p:nvPr>
        </p:nvSpPr>
        <p:spPr>
          <a:xfrm>
            <a:off x="1568502" y="2955390"/>
            <a:ext cx="8070798" cy="540955"/>
          </a:xfrm>
          <a:prstGeom prst="rect">
            <a:avLst/>
          </a:prstGeom>
        </p:spPr>
        <p:txBody>
          <a:bodyPr/>
          <a:lstStyle/>
          <a:p>
            <a:r>
              <a:rPr lang="en-US" dirty="0">
                <a:solidFill>
                  <a:schemeClr val="tx1"/>
                </a:solidFill>
              </a:rPr>
              <a:t>Use the search bar and the help pane!</a:t>
            </a:r>
          </a:p>
        </p:txBody>
      </p:sp>
      <p:sp>
        <p:nvSpPr>
          <p:cNvPr id="4" name="Date Placeholder 3">
            <a:extLst>
              <a:ext uri="{FF2B5EF4-FFF2-40B4-BE49-F238E27FC236}">
                <a16:creationId xmlns:a16="http://schemas.microsoft.com/office/drawing/2014/main" id="{2F678D30-1E51-C67A-0DA3-7AD63722061B}"/>
              </a:ext>
            </a:extLst>
          </p:cNvPr>
          <p:cNvSpPr>
            <a:spLocks noGrp="1"/>
          </p:cNvSpPr>
          <p:nvPr>
            <p:ph type="dt" sz="half" idx="2"/>
          </p:nvPr>
        </p:nvSpPr>
        <p:spPr/>
        <p:txBody>
          <a:bodyPr/>
          <a:lstStyle/>
          <a:p>
            <a:fld id="{59F2B282-0178-4DCD-B1C0-92A9BC3A8A03}" type="datetime1">
              <a:rPr lang="en-US" smtClean="0"/>
              <a:t>2/15/2025</a:t>
            </a:fld>
            <a:endParaRPr lang="en-US"/>
          </a:p>
        </p:txBody>
      </p:sp>
      <p:sp>
        <p:nvSpPr>
          <p:cNvPr id="8" name="Footer Placeholder 7">
            <a:extLst>
              <a:ext uri="{FF2B5EF4-FFF2-40B4-BE49-F238E27FC236}">
                <a16:creationId xmlns:a16="http://schemas.microsoft.com/office/drawing/2014/main" id="{D772CD8D-5E98-8D37-74EE-201BEFC970C6}"/>
              </a:ext>
            </a:extLst>
          </p:cNvPr>
          <p:cNvSpPr>
            <a:spLocks noGrp="1"/>
          </p:cNvSpPr>
          <p:nvPr>
            <p:ph type="ftr" sz="quarter" idx="3"/>
          </p:nvPr>
        </p:nvSpPr>
        <p:spPr/>
        <p:txBody>
          <a:bodyPr/>
          <a:lstStyle/>
          <a:p>
            <a:r>
              <a:rPr lang="en-US"/>
              <a:t>Copyright © 2025 Carl M. Burnett</a:t>
            </a:r>
          </a:p>
        </p:txBody>
      </p:sp>
      <p:sp>
        <p:nvSpPr>
          <p:cNvPr id="7" name="Slide Number Placeholder 2">
            <a:extLst>
              <a:ext uri="{FF2B5EF4-FFF2-40B4-BE49-F238E27FC236}">
                <a16:creationId xmlns:a16="http://schemas.microsoft.com/office/drawing/2014/main" id="{F9A3C4E6-3F75-8BBD-0035-EB8E95893D6B}"/>
              </a:ext>
            </a:extLst>
          </p:cNvPr>
          <p:cNvSpPr>
            <a:spLocks noGrp="1"/>
          </p:cNvSpPr>
          <p:nvPr>
            <p:ph type="sldNum" sz="quarter" idx="4"/>
          </p:nvPr>
        </p:nvSpPr>
        <p:spPr/>
        <p:txBody>
          <a:bodyPr/>
          <a:lstStyle/>
          <a:p>
            <a:fld id="{A8160BDD-7155-D744-B749-9730458604AD}" type="slidenum">
              <a:rPr lang="en-US" smtClean="0"/>
              <a:pPr/>
              <a:t>15</a:t>
            </a:fld>
            <a:endParaRPr lang="en-US" dirty="0"/>
          </a:p>
        </p:txBody>
      </p:sp>
      <p:sp>
        <p:nvSpPr>
          <p:cNvPr id="2" name="Title 1">
            <a:extLst>
              <a:ext uri="{FF2B5EF4-FFF2-40B4-BE49-F238E27FC236}">
                <a16:creationId xmlns:a16="http://schemas.microsoft.com/office/drawing/2014/main" id="{7EA885F5-4035-64EE-15DD-FEDAF0CD41F0}"/>
              </a:ext>
            </a:extLst>
          </p:cNvPr>
          <p:cNvSpPr>
            <a:spLocks noGrp="1"/>
          </p:cNvSpPr>
          <p:nvPr>
            <p:ph type="title" idx="4294967295"/>
          </p:nvPr>
        </p:nvSpPr>
        <p:spPr>
          <a:xfrm>
            <a:off x="2017629" y="685800"/>
            <a:ext cx="7700303" cy="1235075"/>
          </a:xfrm>
          <a:prstGeom prst="rect">
            <a:avLst/>
          </a:prstGeom>
        </p:spPr>
        <p:txBody>
          <a:bodyPr/>
          <a:lstStyle/>
          <a:p>
            <a:r>
              <a:rPr lang="en-US" dirty="0"/>
              <a:t>Tips for beginners…</a:t>
            </a:r>
          </a:p>
        </p:txBody>
      </p:sp>
      <p:pic>
        <p:nvPicPr>
          <p:cNvPr id="5" name="Content Placeholder 5">
            <a:extLst>
              <a:ext uri="{FF2B5EF4-FFF2-40B4-BE49-F238E27FC236}">
                <a16:creationId xmlns:a16="http://schemas.microsoft.com/office/drawing/2014/main" id="{62E6665B-EB1C-B9C4-242D-28FE3B2CB6DD}"/>
              </a:ext>
            </a:extLst>
          </p:cNvPr>
          <p:cNvPicPr>
            <a:picLocks noGrp="1" noChangeAspect="1"/>
          </p:cNvPicPr>
          <p:nvPr>
            <p:ph sz="half" idx="4294967295"/>
          </p:nvPr>
        </p:nvPicPr>
        <p:blipFill>
          <a:blip r:embed="rId3"/>
          <a:srcRect/>
          <a:stretch/>
        </p:blipFill>
        <p:spPr>
          <a:xfrm>
            <a:off x="9386888" y="2511425"/>
            <a:ext cx="2805112" cy="3162300"/>
          </a:xfrm>
        </p:spPr>
      </p:pic>
    </p:spTree>
    <p:extLst>
      <p:ext uri="{BB962C8B-B14F-4D97-AF65-F5344CB8AC3E}">
        <p14:creationId xmlns:p14="http://schemas.microsoft.com/office/powerpoint/2010/main" val="415075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4B72-6A3E-0915-80DA-575625752F13}"/>
              </a:ext>
            </a:extLst>
          </p:cNvPr>
          <p:cNvSpPr>
            <a:spLocks noGrp="1"/>
          </p:cNvSpPr>
          <p:nvPr>
            <p:ph type="ctrTitle"/>
          </p:nvPr>
        </p:nvSpPr>
        <p:spPr/>
        <p:txBody>
          <a:bodyPr vert="horz" lIns="0" tIns="0" rIns="0" bIns="0" rtlCol="0" anchor="ctr">
            <a:normAutofit/>
          </a:bodyPr>
          <a:lstStyle/>
          <a:p>
            <a:pPr algn="ctr"/>
            <a:r>
              <a:rPr lang="en-US" dirty="0"/>
              <a:t>Creating and Saving Word Documents</a:t>
            </a:r>
          </a:p>
        </p:txBody>
      </p:sp>
      <p:sp>
        <p:nvSpPr>
          <p:cNvPr id="7" name="Subtitle 6">
            <a:extLst>
              <a:ext uri="{FF2B5EF4-FFF2-40B4-BE49-F238E27FC236}">
                <a16:creationId xmlns:a16="http://schemas.microsoft.com/office/drawing/2014/main" id="{D8B3846C-D0F9-27A9-8CEC-F27897B019F8}"/>
              </a:ext>
            </a:extLst>
          </p:cNvPr>
          <p:cNvSpPr>
            <a:spLocks noGrp="1"/>
          </p:cNvSpPr>
          <p:nvPr>
            <p:ph type="subTitle" idx="1"/>
          </p:nvPr>
        </p:nvSpPr>
        <p:spPr/>
        <p:txBody>
          <a:bodyPr/>
          <a:lstStyle/>
          <a:p>
            <a:endParaRPr lang="en-US"/>
          </a:p>
        </p:txBody>
      </p:sp>
      <p:sp>
        <p:nvSpPr>
          <p:cNvPr id="6" name="Date Placeholder 5">
            <a:extLst>
              <a:ext uri="{FF2B5EF4-FFF2-40B4-BE49-F238E27FC236}">
                <a16:creationId xmlns:a16="http://schemas.microsoft.com/office/drawing/2014/main" id="{21B8F9C8-5446-117B-22BB-9D33F5BF68F6}"/>
              </a:ext>
            </a:extLst>
          </p:cNvPr>
          <p:cNvSpPr>
            <a:spLocks noGrp="1"/>
          </p:cNvSpPr>
          <p:nvPr>
            <p:ph type="dt" sz="half" idx="10"/>
          </p:nvPr>
        </p:nvSpPr>
        <p:spPr/>
        <p:txBody>
          <a:bodyPr/>
          <a:lstStyle/>
          <a:p>
            <a:fld id="{9A8D2D15-8207-4817-A8F1-D63A9930A157}" type="datetime1">
              <a:rPr lang="en-US" smtClean="0"/>
              <a:t>2/15/2025</a:t>
            </a:fld>
            <a:endParaRPr lang="en-US"/>
          </a:p>
        </p:txBody>
      </p:sp>
      <p:sp>
        <p:nvSpPr>
          <p:cNvPr id="8" name="Footer Placeholder 7">
            <a:extLst>
              <a:ext uri="{FF2B5EF4-FFF2-40B4-BE49-F238E27FC236}">
                <a16:creationId xmlns:a16="http://schemas.microsoft.com/office/drawing/2014/main" id="{CAAFC290-151C-F444-83FF-946E225EDD54}"/>
              </a:ext>
            </a:extLst>
          </p:cNvPr>
          <p:cNvSpPr>
            <a:spLocks noGrp="1"/>
          </p:cNvSpPr>
          <p:nvPr>
            <p:ph type="ftr" sz="quarter" idx="11"/>
          </p:nvPr>
        </p:nvSpPr>
        <p:spPr/>
        <p:txBody>
          <a:bodyPr/>
          <a:lstStyle/>
          <a:p>
            <a:r>
              <a:rPr lang="en-US"/>
              <a:t>Copyright © 2025 Carl M. Burnett</a:t>
            </a:r>
          </a:p>
        </p:txBody>
      </p:sp>
      <p:sp>
        <p:nvSpPr>
          <p:cNvPr id="10" name="Slide Number Placeholder 9">
            <a:extLst>
              <a:ext uri="{FF2B5EF4-FFF2-40B4-BE49-F238E27FC236}">
                <a16:creationId xmlns:a16="http://schemas.microsoft.com/office/drawing/2014/main" id="{6EDDD448-EE35-3F42-C8D0-A2DC916EF375}"/>
              </a:ext>
            </a:extLst>
          </p:cNvPr>
          <p:cNvSpPr>
            <a:spLocks noGrp="1"/>
          </p:cNvSpPr>
          <p:nvPr>
            <p:ph type="sldNum" sz="quarter" idx="12"/>
          </p:nvPr>
        </p:nvSpPr>
        <p:spPr/>
        <p:txBody>
          <a:bodyPr/>
          <a:lstStyle/>
          <a:p>
            <a:fld id="{C01389E6-C847-4AD0-B56D-D205B2EAB1EE}" type="slidenum">
              <a:rPr lang="en-US" smtClean="0"/>
              <a:t>16</a:t>
            </a:fld>
            <a:endParaRPr lang="en-US"/>
          </a:p>
        </p:txBody>
      </p:sp>
    </p:spTree>
    <p:extLst>
      <p:ext uri="{BB962C8B-B14F-4D97-AF65-F5344CB8AC3E}">
        <p14:creationId xmlns:p14="http://schemas.microsoft.com/office/powerpoint/2010/main" val="23246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C67E506-B27D-9B53-2E55-07BA5AA414C9}"/>
              </a:ext>
            </a:extLst>
          </p:cNvPr>
          <p:cNvSpPr>
            <a:spLocks noGrp="1"/>
          </p:cNvSpPr>
          <p:nvPr>
            <p:ph type="body" sz="quarter" idx="4294967295"/>
          </p:nvPr>
        </p:nvSpPr>
        <p:spPr>
          <a:xfrm>
            <a:off x="1568502" y="810457"/>
            <a:ext cx="8070798" cy="540955"/>
          </a:xfrm>
          <a:prstGeom prst="rect">
            <a:avLst/>
          </a:prstGeom>
        </p:spPr>
        <p:txBody>
          <a:bodyPr/>
          <a:lstStyle/>
          <a:p>
            <a:r>
              <a:rPr lang="en-US" sz="3600" b="1" dirty="0">
                <a:solidFill>
                  <a:schemeClr val="bg1"/>
                </a:solidFill>
                <a:effectLst>
                  <a:outerShdw blurRad="38100" dist="38100" dir="2700000" algn="tl">
                    <a:srgbClr val="000000">
                      <a:alpha val="43137"/>
                    </a:srgbClr>
                  </a:outerShdw>
                </a:effectLst>
              </a:rPr>
              <a:t>New Document</a:t>
            </a:r>
            <a:endParaRPr lang="en-US" b="1" dirty="0">
              <a:effectLst>
                <a:outerShdw blurRad="38100" dist="38100" dir="2700000" algn="tl">
                  <a:srgbClr val="000000">
                    <a:alpha val="43137"/>
                  </a:srgbClr>
                </a:outerShdw>
              </a:effectLst>
            </a:endParaRPr>
          </a:p>
        </p:txBody>
      </p:sp>
      <p:sp>
        <p:nvSpPr>
          <p:cNvPr id="2" name="Date Placeholder 1">
            <a:extLst>
              <a:ext uri="{FF2B5EF4-FFF2-40B4-BE49-F238E27FC236}">
                <a16:creationId xmlns:a16="http://schemas.microsoft.com/office/drawing/2014/main" id="{36064982-57DD-59C4-AD9F-8E79A30E4127}"/>
              </a:ext>
            </a:extLst>
          </p:cNvPr>
          <p:cNvSpPr>
            <a:spLocks noGrp="1"/>
          </p:cNvSpPr>
          <p:nvPr>
            <p:ph type="dt" sz="half" idx="2"/>
          </p:nvPr>
        </p:nvSpPr>
        <p:spPr/>
        <p:txBody>
          <a:bodyPr/>
          <a:lstStyle/>
          <a:p>
            <a:fld id="{D28555DF-4719-4D17-A464-0302F5FFF1C3}" type="datetime1">
              <a:rPr lang="en-US" smtClean="0"/>
              <a:t>2/15/2025</a:t>
            </a:fld>
            <a:endParaRPr lang="en-US"/>
          </a:p>
        </p:txBody>
      </p:sp>
      <p:sp>
        <p:nvSpPr>
          <p:cNvPr id="7" name="Footer Placeholder 6">
            <a:extLst>
              <a:ext uri="{FF2B5EF4-FFF2-40B4-BE49-F238E27FC236}">
                <a16:creationId xmlns:a16="http://schemas.microsoft.com/office/drawing/2014/main" id="{2FD6C112-B019-79CE-2E11-6E2E9C1832FE}"/>
              </a:ext>
            </a:extLst>
          </p:cNvPr>
          <p:cNvSpPr>
            <a:spLocks noGrp="1"/>
          </p:cNvSpPr>
          <p:nvPr>
            <p:ph type="ftr" sz="quarter" idx="3"/>
          </p:nvPr>
        </p:nvSpPr>
        <p:spPr/>
        <p:txBody>
          <a:bodyPr/>
          <a:lstStyle/>
          <a:p>
            <a:r>
              <a:rPr lang="en-US"/>
              <a:t>Copyright © 2025 Carl M. Burnett</a:t>
            </a:r>
          </a:p>
        </p:txBody>
      </p:sp>
      <p:sp>
        <p:nvSpPr>
          <p:cNvPr id="5" name="Slide Number Placeholder 2">
            <a:extLst>
              <a:ext uri="{FF2B5EF4-FFF2-40B4-BE49-F238E27FC236}">
                <a16:creationId xmlns:a16="http://schemas.microsoft.com/office/drawing/2014/main" id="{754558F3-44D5-D1C3-5A8F-44969AE66708}"/>
              </a:ext>
            </a:extLst>
          </p:cNvPr>
          <p:cNvSpPr>
            <a:spLocks noGrp="1"/>
          </p:cNvSpPr>
          <p:nvPr>
            <p:ph type="sldNum" sz="quarter" idx="4"/>
          </p:nvPr>
        </p:nvSpPr>
        <p:spPr/>
        <p:txBody>
          <a:bodyPr/>
          <a:lstStyle/>
          <a:p>
            <a:fld id="{A8160BDD-7155-D744-B749-9730458604AD}" type="slidenum">
              <a:rPr lang="en-US" smtClean="0"/>
              <a:pPr/>
              <a:t>17</a:t>
            </a:fld>
            <a:endParaRPr lang="en-US" dirty="0"/>
          </a:p>
        </p:txBody>
      </p:sp>
      <p:pic>
        <p:nvPicPr>
          <p:cNvPr id="6" name="Content Placeholder 5" descr="Graphical user interface, application&#10;&#10;Description automatically generated">
            <a:extLst>
              <a:ext uri="{FF2B5EF4-FFF2-40B4-BE49-F238E27FC236}">
                <a16:creationId xmlns:a16="http://schemas.microsoft.com/office/drawing/2014/main" id="{B9CCE692-5F2A-7874-2814-A6409A700AB9}"/>
              </a:ext>
            </a:extLst>
          </p:cNvPr>
          <p:cNvPicPr>
            <a:picLocks noGrp="1" noChangeAspect="1"/>
          </p:cNvPicPr>
          <p:nvPr>
            <p:ph idx="4294967295"/>
          </p:nvPr>
        </p:nvPicPr>
        <p:blipFill>
          <a:blip r:embed="rId2"/>
          <a:stretch>
            <a:fillRect/>
          </a:stretch>
        </p:blipFill>
        <p:spPr>
          <a:xfrm>
            <a:off x="4427673" y="1640643"/>
            <a:ext cx="6704012" cy="4406900"/>
          </a:xfrm>
          <a:prstGeom prst="rect">
            <a:avLst/>
          </a:prstGeom>
        </p:spPr>
      </p:pic>
    </p:spTree>
    <p:extLst>
      <p:ext uri="{BB962C8B-B14F-4D97-AF65-F5344CB8AC3E}">
        <p14:creationId xmlns:p14="http://schemas.microsoft.com/office/powerpoint/2010/main" val="4113298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p:cNvSpPr>
            <a:spLocks noGrp="1"/>
          </p:cNvSpPr>
          <p:nvPr>
            <p:ph type="body" sz="quarter" idx="4294967295"/>
          </p:nvPr>
        </p:nvSpPr>
        <p:spPr>
          <a:xfrm>
            <a:off x="301557" y="1671170"/>
            <a:ext cx="10595042" cy="3839364"/>
          </a:xfrm>
          <a:prstGeom prst="rect">
            <a:avLst/>
          </a:prstGeom>
        </p:spPr>
        <p:txBody>
          <a:bodyPr/>
          <a:lstStyle/>
          <a:p>
            <a:pPr algn="l"/>
            <a:r>
              <a:rPr lang="en-US" sz="2800" dirty="0">
                <a:solidFill>
                  <a:schemeClr val="tx1"/>
                </a:solidFill>
              </a:rPr>
              <a:t>The Building with Heart.docx fact sheet is still open</a:t>
            </a:r>
          </a:p>
          <a:p>
            <a:pPr algn="l"/>
            <a:r>
              <a:rPr lang="en-US" sz="2800" dirty="0">
                <a:solidFill>
                  <a:schemeClr val="tx1"/>
                </a:solidFill>
              </a:rPr>
              <a:t>You’ll return to that document and make some changes to it</a:t>
            </a:r>
          </a:p>
          <a:p>
            <a:pPr algn="l"/>
            <a:r>
              <a:rPr lang="en-US" sz="2800" dirty="0">
                <a:solidFill>
                  <a:schemeClr val="tx1"/>
                </a:solidFill>
              </a:rPr>
              <a:t>You’ll save the changes in a different file, to leave the original intact</a:t>
            </a:r>
          </a:p>
        </p:txBody>
      </p:sp>
      <p:sp>
        <p:nvSpPr>
          <p:cNvPr id="5" name="Slide Number Placeholder 2">
            <a:extLst>
              <a:ext uri="{FF2B5EF4-FFF2-40B4-BE49-F238E27FC236}">
                <a16:creationId xmlns:a16="http://schemas.microsoft.com/office/drawing/2014/main" id="{77AA6E0D-4F85-D749-752E-5A64098B559A}"/>
              </a:ext>
            </a:extLst>
          </p:cNvPr>
          <p:cNvSpPr>
            <a:spLocks noGrp="1"/>
          </p:cNvSpPr>
          <p:nvPr>
            <p:ph type="sldNum" sz="quarter" idx="4"/>
          </p:nvPr>
        </p:nvSpPr>
        <p:spPr/>
        <p:txBody>
          <a:bodyPr/>
          <a:lstStyle/>
          <a:p>
            <a:fld id="{A8160BDD-7155-D744-B749-9730458604AD}" type="slidenum">
              <a:rPr lang="en-US" smtClean="0"/>
              <a:pPr/>
              <a:t>18</a:t>
            </a:fld>
            <a:endParaRPr lang="en-US" dirty="0"/>
          </a:p>
        </p:txBody>
      </p:sp>
      <p:sp>
        <p:nvSpPr>
          <p:cNvPr id="2" name="Title 1"/>
          <p:cNvSpPr>
            <a:spLocks noGrp="1"/>
          </p:cNvSpPr>
          <p:nvPr>
            <p:ph type="title" idx="4294967295"/>
          </p:nvPr>
        </p:nvSpPr>
        <p:spPr>
          <a:xfrm>
            <a:off x="204281" y="773211"/>
            <a:ext cx="9396919" cy="583606"/>
          </a:xfrm>
          <a:prstGeom prst="rect">
            <a:avLst/>
          </a:prstGeom>
        </p:spPr>
        <p:txBody>
          <a:bodyPr/>
          <a:lstStyle/>
          <a:p>
            <a:pPr algn="r"/>
            <a:r>
              <a:rPr lang="en-US" sz="3600" b="1" dirty="0">
                <a:solidFill>
                  <a:schemeClr val="bg1"/>
                </a:solidFill>
                <a:effectLst>
                  <a:outerShdw blurRad="38100" dist="38100" dir="2700000" algn="tl">
                    <a:srgbClr val="000000">
                      <a:alpha val="43137"/>
                    </a:srgbClr>
                  </a:outerShdw>
                </a:effectLst>
                <a:latin typeface="+mn-lt"/>
              </a:rPr>
              <a:t>Activity: Saving a Document to a Different File</a:t>
            </a:r>
          </a:p>
        </p:txBody>
      </p:sp>
      <p:grpSp>
        <p:nvGrpSpPr>
          <p:cNvPr id="14" name="Group 13">
            <a:extLst>
              <a:ext uri="{FF2B5EF4-FFF2-40B4-BE49-F238E27FC236}">
                <a16:creationId xmlns:a16="http://schemas.microsoft.com/office/drawing/2014/main" id="{7E9CFB14-D6C0-4AB6-993C-70A6A6A9F4B6}"/>
              </a:ext>
            </a:extLst>
          </p:cNvPr>
          <p:cNvGrpSpPr/>
          <p:nvPr/>
        </p:nvGrpSpPr>
        <p:grpSpPr>
          <a:xfrm>
            <a:off x="2917602" y="3152735"/>
            <a:ext cx="7600950" cy="3127748"/>
            <a:chOff x="2335530" y="2739652"/>
            <a:chExt cx="7600950" cy="3127748"/>
          </a:xfrm>
        </p:grpSpPr>
        <p:grpSp>
          <p:nvGrpSpPr>
            <p:cNvPr id="17" name="Group 16"/>
            <p:cNvGrpSpPr/>
            <p:nvPr/>
          </p:nvGrpSpPr>
          <p:grpSpPr>
            <a:xfrm>
              <a:off x="5167583" y="3535650"/>
              <a:ext cx="1788160" cy="2331750"/>
              <a:chOff x="3081020" y="1587969"/>
              <a:chExt cx="2527968" cy="3296454"/>
            </a:xfrm>
            <a:effectLst>
              <a:outerShdw blurRad="50800" dist="38100" dir="2700000" algn="tl" rotWithShape="0">
                <a:prstClr val="black">
                  <a:alpha val="40000"/>
                </a:prstClr>
              </a:outerShdw>
            </a:effectLst>
          </p:grpSpPr>
          <p:pic>
            <p:nvPicPr>
              <p:cNvPr id="4" name="Picture 3"/>
              <p:cNvPicPr>
                <a:picLocks noChangeAspect="1"/>
              </p:cNvPicPr>
              <p:nvPr/>
            </p:nvPicPr>
            <p:blipFill>
              <a:blip r:embed="rId3"/>
              <a:stretch>
                <a:fillRect/>
              </a:stretch>
            </p:blipFill>
            <p:spPr>
              <a:xfrm>
                <a:off x="3081020" y="2449476"/>
                <a:ext cx="2527968" cy="243494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38005"/>
              <a:stretch/>
            </p:blipFill>
            <p:spPr>
              <a:xfrm>
                <a:off x="3647659" y="1587969"/>
                <a:ext cx="1427262" cy="1145072"/>
              </a:xfrm>
              <a:prstGeom prst="rect">
                <a:avLst/>
              </a:prstGeom>
            </p:spPr>
          </p:pic>
        </p:grpSp>
        <p:pic>
          <p:nvPicPr>
            <p:cNvPr id="12" name="Picture 11"/>
            <p:cNvPicPr>
              <a:picLocks noChangeAspect="1"/>
            </p:cNvPicPr>
            <p:nvPr/>
          </p:nvPicPr>
          <p:blipFill>
            <a:blip r:embed="rId5"/>
            <a:srcRect/>
            <a:stretch/>
          </p:blipFill>
          <p:spPr>
            <a:xfrm>
              <a:off x="3478918" y="3680820"/>
              <a:ext cx="666054" cy="729489"/>
            </a:xfrm>
            <a:prstGeom prst="rect">
              <a:avLst/>
            </a:prstGeom>
            <a:effectLst>
              <a:outerShdw blurRad="50800" dist="38100" dir="2700000" algn="tl" rotWithShape="0">
                <a:prstClr val="black">
                  <a:alpha val="40000"/>
                </a:prstClr>
              </a:outerShdw>
            </a:effectLst>
          </p:spPr>
        </p:pic>
        <p:sp>
          <p:nvSpPr>
            <p:cNvPr id="13" name="Text Box 307"/>
            <p:cNvSpPr txBox="1">
              <a:spLocks noChangeArrowheads="1"/>
            </p:cNvSpPr>
            <p:nvPr/>
          </p:nvSpPr>
          <p:spPr bwMode="auto">
            <a:xfrm>
              <a:off x="2781301" y="4492603"/>
              <a:ext cx="20999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Building with Heart.docx</a:t>
              </a:r>
            </a:p>
          </p:txBody>
        </p:sp>
        <p:sp>
          <p:nvSpPr>
            <p:cNvPr id="15" name="Text Box 307"/>
            <p:cNvSpPr txBox="1">
              <a:spLocks noChangeArrowheads="1"/>
            </p:cNvSpPr>
            <p:nvPr/>
          </p:nvSpPr>
          <p:spPr bwMode="auto">
            <a:xfrm>
              <a:off x="7188225" y="4492603"/>
              <a:ext cx="24796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My Building with Heart.docx</a:t>
              </a:r>
            </a:p>
          </p:txBody>
        </p:sp>
        <p:pic>
          <p:nvPicPr>
            <p:cNvPr id="16" name="Picture 15"/>
            <p:cNvPicPr>
              <a:picLocks noChangeAspect="1"/>
            </p:cNvPicPr>
            <p:nvPr/>
          </p:nvPicPr>
          <p:blipFill>
            <a:blip r:embed="rId5"/>
            <a:srcRect/>
            <a:stretch/>
          </p:blipFill>
          <p:spPr>
            <a:xfrm>
              <a:off x="8022031" y="3687167"/>
              <a:ext cx="666054" cy="729489"/>
            </a:xfrm>
            <a:prstGeom prst="rect">
              <a:avLst/>
            </a:prstGeom>
            <a:effectLst>
              <a:outerShdw blurRad="50800" dist="38100" dir="2700000" algn="tl" rotWithShape="0">
                <a:prstClr val="black">
                  <a:alpha val="40000"/>
                </a:prstClr>
              </a:outerShdw>
            </a:effectLst>
          </p:spPr>
        </p:pic>
        <p:graphicFrame>
          <p:nvGraphicFramePr>
            <p:cNvPr id="23" name="Diagram 22"/>
            <p:cNvGraphicFramePr/>
            <p:nvPr/>
          </p:nvGraphicFramePr>
          <p:xfrm>
            <a:off x="2335530" y="2739652"/>
            <a:ext cx="7600950" cy="5078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Text Box 307"/>
            <p:cNvSpPr txBox="1">
              <a:spLocks noChangeArrowheads="1"/>
            </p:cNvSpPr>
            <p:nvPr/>
          </p:nvSpPr>
          <p:spPr bwMode="auto">
            <a:xfrm>
              <a:off x="2864027" y="3252029"/>
              <a:ext cx="1895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398CC"/>
                  </a:solidFill>
                </a:rPr>
                <a:t>Original File</a:t>
              </a:r>
            </a:p>
          </p:txBody>
        </p:sp>
        <p:sp>
          <p:nvSpPr>
            <p:cNvPr id="25" name="Text Box 307"/>
            <p:cNvSpPr txBox="1">
              <a:spLocks noChangeArrowheads="1"/>
            </p:cNvSpPr>
            <p:nvPr/>
          </p:nvSpPr>
          <p:spPr bwMode="auto">
            <a:xfrm>
              <a:off x="7407140" y="3252029"/>
              <a:ext cx="1895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398CC"/>
                  </a:solidFill>
                </a:rPr>
                <a:t>New File</a:t>
              </a:r>
            </a:p>
          </p:txBody>
        </p:sp>
        <p:sp>
          <p:nvSpPr>
            <p:cNvPr id="38" name="Text Box 307"/>
            <p:cNvSpPr txBox="1">
              <a:spLocks noChangeArrowheads="1"/>
            </p:cNvSpPr>
            <p:nvPr/>
          </p:nvSpPr>
          <p:spPr bwMode="auto">
            <a:xfrm>
              <a:off x="5139919" y="3227874"/>
              <a:ext cx="1895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398CC"/>
                  </a:solidFill>
                </a:rPr>
                <a:t>Document in Word</a:t>
              </a:r>
            </a:p>
          </p:txBody>
        </p:sp>
      </p:grpSp>
      <p:sp>
        <p:nvSpPr>
          <p:cNvPr id="3" name="Date Placeholder 2">
            <a:extLst>
              <a:ext uri="{FF2B5EF4-FFF2-40B4-BE49-F238E27FC236}">
                <a16:creationId xmlns:a16="http://schemas.microsoft.com/office/drawing/2014/main" id="{F87D4348-463D-9FD9-AA70-E1AC463C3649}"/>
              </a:ext>
            </a:extLst>
          </p:cNvPr>
          <p:cNvSpPr>
            <a:spLocks noGrp="1"/>
          </p:cNvSpPr>
          <p:nvPr>
            <p:ph type="dt" sz="half" idx="2"/>
          </p:nvPr>
        </p:nvSpPr>
        <p:spPr/>
        <p:txBody>
          <a:bodyPr/>
          <a:lstStyle/>
          <a:p>
            <a:fld id="{CC4706E1-F917-4411-975D-34037666E1A1}" type="datetime1">
              <a:rPr lang="en-US" smtClean="0"/>
              <a:t>2/15/2025</a:t>
            </a:fld>
            <a:endParaRPr lang="en-US" dirty="0"/>
          </a:p>
        </p:txBody>
      </p:sp>
      <p:sp>
        <p:nvSpPr>
          <p:cNvPr id="8" name="Footer Placeholder 7">
            <a:extLst>
              <a:ext uri="{FF2B5EF4-FFF2-40B4-BE49-F238E27FC236}">
                <a16:creationId xmlns:a16="http://schemas.microsoft.com/office/drawing/2014/main" id="{0E161088-6D2C-CF31-7811-ECF18D4CC0BE}"/>
              </a:ext>
            </a:extLst>
          </p:cNvPr>
          <p:cNvSpPr>
            <a:spLocks noGrp="1"/>
          </p:cNvSpPr>
          <p:nvPr>
            <p:ph type="ftr" sz="quarter" idx="3"/>
          </p:nvPr>
        </p:nvSpPr>
        <p:spPr/>
        <p:txBody>
          <a:bodyPr/>
          <a:lstStyle/>
          <a:p>
            <a:r>
              <a:rPr lang="en-US"/>
              <a:t>Copyright © 2025 Carl M. Burnett</a:t>
            </a:r>
          </a:p>
        </p:txBody>
      </p:sp>
    </p:spTree>
    <p:extLst>
      <p:ext uri="{BB962C8B-B14F-4D97-AF65-F5344CB8AC3E}">
        <p14:creationId xmlns:p14="http://schemas.microsoft.com/office/powerpoint/2010/main" val="335295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p:cNvSpPr>
            <a:spLocks noGrp="1"/>
          </p:cNvSpPr>
          <p:nvPr>
            <p:ph type="body" sz="quarter" idx="4294967295"/>
          </p:nvPr>
        </p:nvSpPr>
        <p:spPr>
          <a:xfrm>
            <a:off x="437745" y="1712068"/>
            <a:ext cx="10282136" cy="2076483"/>
          </a:xfrm>
          <a:prstGeom prst="rect">
            <a:avLst/>
          </a:prstGeom>
        </p:spPr>
        <p:txBody>
          <a:bodyPr/>
          <a:lstStyle/>
          <a:p>
            <a:pPr algn="l"/>
            <a:r>
              <a:rPr lang="en-US" sz="2800" dirty="0">
                <a:solidFill>
                  <a:schemeClr val="tx1"/>
                </a:solidFill>
              </a:rPr>
              <a:t>You’ve saved the revised document to My Building with Heart.docx</a:t>
            </a:r>
          </a:p>
          <a:p>
            <a:pPr algn="l"/>
            <a:r>
              <a:rPr lang="en-US" sz="2800" dirty="0">
                <a:solidFill>
                  <a:schemeClr val="tx1"/>
                </a:solidFill>
              </a:rPr>
              <a:t>Now you will make another change in the document</a:t>
            </a:r>
          </a:p>
          <a:p>
            <a:pPr algn="l"/>
            <a:r>
              <a:rPr lang="en-US" sz="2800" dirty="0">
                <a:solidFill>
                  <a:schemeClr val="tx1"/>
                </a:solidFill>
              </a:rPr>
              <a:t>You will use “Save” to update the current file</a:t>
            </a:r>
          </a:p>
        </p:txBody>
      </p:sp>
      <p:sp>
        <p:nvSpPr>
          <p:cNvPr id="6" name="Slide Number Placeholder 2">
            <a:extLst>
              <a:ext uri="{FF2B5EF4-FFF2-40B4-BE49-F238E27FC236}">
                <a16:creationId xmlns:a16="http://schemas.microsoft.com/office/drawing/2014/main" id="{A9A4C26D-851C-4BAF-AE73-0AA94FF19BC7}"/>
              </a:ext>
            </a:extLst>
          </p:cNvPr>
          <p:cNvSpPr>
            <a:spLocks noGrp="1"/>
          </p:cNvSpPr>
          <p:nvPr>
            <p:ph type="sldNum" sz="quarter" idx="4"/>
          </p:nvPr>
        </p:nvSpPr>
        <p:spPr/>
        <p:txBody>
          <a:bodyPr/>
          <a:lstStyle/>
          <a:p>
            <a:fld id="{A8160BDD-7155-D744-B749-9730458604AD}" type="slidenum">
              <a:rPr lang="en-US" smtClean="0"/>
              <a:pPr/>
              <a:t>19</a:t>
            </a:fld>
            <a:endParaRPr lang="en-US" dirty="0"/>
          </a:p>
        </p:txBody>
      </p:sp>
      <p:sp>
        <p:nvSpPr>
          <p:cNvPr id="2" name="Title 1"/>
          <p:cNvSpPr>
            <a:spLocks noGrp="1"/>
          </p:cNvSpPr>
          <p:nvPr>
            <p:ph type="title" idx="4294967295"/>
          </p:nvPr>
        </p:nvSpPr>
        <p:spPr>
          <a:xfrm>
            <a:off x="321012" y="807789"/>
            <a:ext cx="9252581" cy="601329"/>
          </a:xfrm>
          <a:prstGeom prst="rect">
            <a:avLst/>
          </a:prstGeom>
        </p:spPr>
        <p:txBody>
          <a:bodyPr/>
          <a:lstStyle/>
          <a:p>
            <a:pPr algn="r"/>
            <a:r>
              <a:rPr lang="en-US" sz="3600" b="1" dirty="0">
                <a:solidFill>
                  <a:schemeClr val="bg1"/>
                </a:solidFill>
                <a:effectLst>
                  <a:outerShdw blurRad="38100" dist="38100" dir="2700000" algn="tl">
                    <a:srgbClr val="000000">
                      <a:alpha val="43137"/>
                    </a:srgbClr>
                  </a:outerShdw>
                </a:effectLst>
                <a:latin typeface="+mn-lt"/>
              </a:rPr>
              <a:t>Activity: Saving Revisions in the Current File</a:t>
            </a:r>
          </a:p>
        </p:txBody>
      </p:sp>
      <p:grpSp>
        <p:nvGrpSpPr>
          <p:cNvPr id="3" name="Group 2">
            <a:extLst>
              <a:ext uri="{FF2B5EF4-FFF2-40B4-BE49-F238E27FC236}">
                <a16:creationId xmlns:a16="http://schemas.microsoft.com/office/drawing/2014/main" id="{73E27954-6592-E2E2-A6DA-6F172DFB9FA6}"/>
              </a:ext>
            </a:extLst>
          </p:cNvPr>
          <p:cNvGrpSpPr/>
          <p:nvPr/>
        </p:nvGrpSpPr>
        <p:grpSpPr>
          <a:xfrm>
            <a:off x="3221038" y="3259518"/>
            <a:ext cx="7600950" cy="3127748"/>
            <a:chOff x="1496872" y="3152735"/>
            <a:chExt cx="7600950" cy="3127748"/>
          </a:xfrm>
        </p:grpSpPr>
        <p:grpSp>
          <p:nvGrpSpPr>
            <p:cNvPr id="17" name="Group 16"/>
            <p:cNvGrpSpPr/>
            <p:nvPr/>
          </p:nvGrpSpPr>
          <p:grpSpPr>
            <a:xfrm>
              <a:off x="4368930" y="3948733"/>
              <a:ext cx="1788160" cy="2331750"/>
              <a:chOff x="3081020" y="1587969"/>
              <a:chExt cx="2527968" cy="3296454"/>
            </a:xfrm>
            <a:effectLst>
              <a:outerShdw blurRad="50800" dist="38100" dir="2700000" algn="tl" rotWithShape="0">
                <a:prstClr val="black">
                  <a:alpha val="40000"/>
                </a:prstClr>
              </a:outerShdw>
            </a:effectLst>
          </p:grpSpPr>
          <p:pic>
            <p:nvPicPr>
              <p:cNvPr id="4" name="Picture 3"/>
              <p:cNvPicPr>
                <a:picLocks noChangeAspect="1"/>
              </p:cNvPicPr>
              <p:nvPr/>
            </p:nvPicPr>
            <p:blipFill>
              <a:blip r:embed="rId3"/>
              <a:stretch>
                <a:fillRect/>
              </a:stretch>
            </p:blipFill>
            <p:spPr>
              <a:xfrm>
                <a:off x="3081020" y="2449476"/>
                <a:ext cx="2527968" cy="243494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38005"/>
              <a:stretch/>
            </p:blipFill>
            <p:spPr>
              <a:xfrm>
                <a:off x="3647659" y="1587969"/>
                <a:ext cx="1427262" cy="1145072"/>
              </a:xfrm>
              <a:prstGeom prst="rect">
                <a:avLst/>
              </a:prstGeom>
            </p:spPr>
          </p:pic>
        </p:grpSp>
        <p:grpSp>
          <p:nvGrpSpPr>
            <p:cNvPr id="5" name="Group 4">
              <a:extLst>
                <a:ext uri="{FF2B5EF4-FFF2-40B4-BE49-F238E27FC236}">
                  <a16:creationId xmlns:a16="http://schemas.microsoft.com/office/drawing/2014/main" id="{84A791D1-291A-4E7B-A80A-7DE2913DD17A}"/>
                </a:ext>
              </a:extLst>
            </p:cNvPr>
            <p:cNvGrpSpPr/>
            <p:nvPr/>
          </p:nvGrpSpPr>
          <p:grpSpPr>
            <a:xfrm>
              <a:off x="1496872" y="3152735"/>
              <a:ext cx="7600950" cy="2014561"/>
              <a:chOff x="2335530" y="2739652"/>
              <a:chExt cx="7600950" cy="2014561"/>
            </a:xfrm>
          </p:grpSpPr>
          <p:pic>
            <p:nvPicPr>
              <p:cNvPr id="12" name="Picture 11"/>
              <p:cNvPicPr>
                <a:picLocks noChangeAspect="1"/>
              </p:cNvPicPr>
              <p:nvPr/>
            </p:nvPicPr>
            <p:blipFill>
              <a:blip r:embed="rId5"/>
              <a:srcRect/>
              <a:stretch/>
            </p:blipFill>
            <p:spPr>
              <a:xfrm>
                <a:off x="3478918" y="3680820"/>
                <a:ext cx="666054" cy="729489"/>
              </a:xfrm>
              <a:prstGeom prst="rect">
                <a:avLst/>
              </a:prstGeom>
              <a:effectLst>
                <a:outerShdw blurRad="50800" dist="38100" dir="2700000" algn="tl" rotWithShape="0">
                  <a:prstClr val="black">
                    <a:alpha val="40000"/>
                  </a:prstClr>
                </a:outerShdw>
              </a:effectLst>
            </p:spPr>
          </p:pic>
          <p:sp>
            <p:nvSpPr>
              <p:cNvPr id="13" name="Text Box 307"/>
              <p:cNvSpPr txBox="1">
                <a:spLocks noChangeArrowheads="1"/>
              </p:cNvSpPr>
              <p:nvPr/>
            </p:nvSpPr>
            <p:spPr bwMode="auto">
              <a:xfrm>
                <a:off x="2561997" y="4492603"/>
                <a:ext cx="23540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My Building with Heart.docx</a:t>
                </a:r>
              </a:p>
            </p:txBody>
          </p:sp>
          <p:sp>
            <p:nvSpPr>
              <p:cNvPr id="15" name="Text Box 307"/>
              <p:cNvSpPr txBox="1">
                <a:spLocks noChangeArrowheads="1"/>
              </p:cNvSpPr>
              <p:nvPr/>
            </p:nvSpPr>
            <p:spPr bwMode="auto">
              <a:xfrm>
                <a:off x="7207275" y="4492603"/>
                <a:ext cx="24415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My Building with Heart.docx</a:t>
                </a:r>
              </a:p>
            </p:txBody>
          </p:sp>
          <p:pic>
            <p:nvPicPr>
              <p:cNvPr id="16" name="Picture 15"/>
              <p:cNvPicPr>
                <a:picLocks noChangeAspect="1"/>
              </p:cNvPicPr>
              <p:nvPr/>
            </p:nvPicPr>
            <p:blipFill>
              <a:blip r:embed="rId5"/>
              <a:srcRect/>
              <a:stretch/>
            </p:blipFill>
            <p:spPr>
              <a:xfrm>
                <a:off x="8022031" y="3687167"/>
                <a:ext cx="666054" cy="729489"/>
              </a:xfrm>
              <a:prstGeom prst="rect">
                <a:avLst/>
              </a:prstGeom>
              <a:effectLst>
                <a:outerShdw blurRad="50800" dist="38100" dir="2700000" algn="tl" rotWithShape="0">
                  <a:prstClr val="black">
                    <a:alpha val="40000"/>
                  </a:prstClr>
                </a:outerShdw>
              </a:effectLst>
            </p:spPr>
          </p:pic>
          <p:graphicFrame>
            <p:nvGraphicFramePr>
              <p:cNvPr id="23" name="Diagram 22"/>
              <p:cNvGraphicFramePr/>
              <p:nvPr/>
            </p:nvGraphicFramePr>
            <p:xfrm>
              <a:off x="2335530" y="2739652"/>
              <a:ext cx="7600950" cy="5078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4" name="Text Box 307"/>
              <p:cNvSpPr txBox="1">
                <a:spLocks noChangeArrowheads="1"/>
              </p:cNvSpPr>
              <p:nvPr/>
            </p:nvSpPr>
            <p:spPr bwMode="auto">
              <a:xfrm>
                <a:off x="2864027" y="3252029"/>
                <a:ext cx="1895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398CC"/>
                    </a:solidFill>
                  </a:rPr>
                  <a:t>Original File</a:t>
                </a:r>
              </a:p>
            </p:txBody>
          </p:sp>
          <p:sp>
            <p:nvSpPr>
              <p:cNvPr id="25" name="Text Box 307"/>
              <p:cNvSpPr txBox="1">
                <a:spLocks noChangeArrowheads="1"/>
              </p:cNvSpPr>
              <p:nvPr/>
            </p:nvSpPr>
            <p:spPr bwMode="auto">
              <a:xfrm>
                <a:off x="7407140" y="3252029"/>
                <a:ext cx="1895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398CC"/>
                    </a:solidFill>
                  </a:rPr>
                  <a:t>Same File</a:t>
                </a:r>
              </a:p>
            </p:txBody>
          </p:sp>
          <p:sp>
            <p:nvSpPr>
              <p:cNvPr id="38" name="Text Box 307"/>
              <p:cNvSpPr txBox="1">
                <a:spLocks noChangeArrowheads="1"/>
              </p:cNvSpPr>
              <p:nvPr/>
            </p:nvSpPr>
            <p:spPr bwMode="auto">
              <a:xfrm>
                <a:off x="5139919" y="3227874"/>
                <a:ext cx="1895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398CC"/>
                    </a:solidFill>
                  </a:rPr>
                  <a:t>Document in Word</a:t>
                </a:r>
              </a:p>
            </p:txBody>
          </p:sp>
        </p:grpSp>
      </p:grpSp>
      <p:sp>
        <p:nvSpPr>
          <p:cNvPr id="9" name="Date Placeholder 8">
            <a:extLst>
              <a:ext uri="{FF2B5EF4-FFF2-40B4-BE49-F238E27FC236}">
                <a16:creationId xmlns:a16="http://schemas.microsoft.com/office/drawing/2014/main" id="{4285C602-7054-835B-292B-7FE9619B53F4}"/>
              </a:ext>
            </a:extLst>
          </p:cNvPr>
          <p:cNvSpPr>
            <a:spLocks noGrp="1"/>
          </p:cNvSpPr>
          <p:nvPr>
            <p:ph type="dt" sz="half" idx="2"/>
          </p:nvPr>
        </p:nvSpPr>
        <p:spPr/>
        <p:txBody>
          <a:bodyPr/>
          <a:lstStyle/>
          <a:p>
            <a:fld id="{A92C9977-9B31-4D51-B05C-60844D58170A}" type="datetime1">
              <a:rPr lang="en-US" smtClean="0"/>
              <a:t>2/15/2025</a:t>
            </a:fld>
            <a:endParaRPr lang="en-US" dirty="0"/>
          </a:p>
        </p:txBody>
      </p:sp>
      <p:sp>
        <p:nvSpPr>
          <p:cNvPr id="10" name="Footer Placeholder 9">
            <a:extLst>
              <a:ext uri="{FF2B5EF4-FFF2-40B4-BE49-F238E27FC236}">
                <a16:creationId xmlns:a16="http://schemas.microsoft.com/office/drawing/2014/main" id="{F1344FA1-4182-92FB-AB4B-5C2F8E764850}"/>
              </a:ext>
            </a:extLst>
          </p:cNvPr>
          <p:cNvSpPr>
            <a:spLocks noGrp="1"/>
          </p:cNvSpPr>
          <p:nvPr>
            <p:ph type="ftr" sz="quarter" idx="3"/>
          </p:nvPr>
        </p:nvSpPr>
        <p:spPr/>
        <p:txBody>
          <a:bodyPr/>
          <a:lstStyle/>
          <a:p>
            <a:r>
              <a:rPr lang="en-US"/>
              <a:t>Copyright © 2025 Carl M. Burnett</a:t>
            </a:r>
          </a:p>
        </p:txBody>
      </p:sp>
    </p:spTree>
    <p:extLst>
      <p:ext uri="{BB962C8B-B14F-4D97-AF65-F5344CB8AC3E}">
        <p14:creationId xmlns:p14="http://schemas.microsoft.com/office/powerpoint/2010/main" val="2666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7A28D93-428A-0626-7C3A-6CB5745F12D1}"/>
              </a:ext>
            </a:extLst>
          </p:cNvPr>
          <p:cNvSpPr>
            <a:spLocks noGrp="1"/>
          </p:cNvSpPr>
          <p:nvPr>
            <p:ph type="body" sz="quarter" idx="4294967295"/>
          </p:nvPr>
        </p:nvSpPr>
        <p:spPr>
          <a:xfrm>
            <a:off x="1568502" y="810457"/>
            <a:ext cx="8070798" cy="540955"/>
          </a:xfrm>
          <a:prstGeom prst="rect">
            <a:avLst/>
          </a:prstGeom>
        </p:spPr>
        <p:txBody>
          <a:bodyPr/>
          <a:lstStyle/>
          <a:p>
            <a:r>
              <a:rPr lang="en-US" b="1" dirty="0">
                <a:solidFill>
                  <a:schemeClr val="bg1"/>
                </a:solidFill>
                <a:effectLst>
                  <a:outerShdw blurRad="38100" dist="38100" dir="2700000" algn="tl">
                    <a:srgbClr val="000000">
                      <a:alpha val="43137"/>
                    </a:srgbClr>
                  </a:outerShdw>
                </a:effectLst>
              </a:rPr>
              <a:t>Microsoft Word</a:t>
            </a:r>
            <a:endParaRPr lang="en-US" b="1" dirty="0">
              <a:effectLst>
                <a:outerShdw blurRad="38100" dist="38100" dir="2700000" algn="tl">
                  <a:srgbClr val="000000">
                    <a:alpha val="43137"/>
                  </a:srgbClr>
                </a:outerShdw>
              </a:effectLst>
            </a:endParaRPr>
          </a:p>
        </p:txBody>
      </p:sp>
      <p:sp>
        <p:nvSpPr>
          <p:cNvPr id="3" name="Date Placeholder 2">
            <a:extLst>
              <a:ext uri="{FF2B5EF4-FFF2-40B4-BE49-F238E27FC236}">
                <a16:creationId xmlns:a16="http://schemas.microsoft.com/office/drawing/2014/main" id="{8B9D880A-FDE8-ACEE-B70F-136910C4557B}"/>
              </a:ext>
            </a:extLst>
          </p:cNvPr>
          <p:cNvSpPr>
            <a:spLocks noGrp="1"/>
          </p:cNvSpPr>
          <p:nvPr>
            <p:ph type="dt" sz="half" idx="2"/>
          </p:nvPr>
        </p:nvSpPr>
        <p:spPr/>
        <p:txBody>
          <a:bodyPr/>
          <a:lstStyle/>
          <a:p>
            <a:fld id="{52145EF5-507F-4EB5-8F79-A4B5497A2E3E}" type="datetime1">
              <a:rPr lang="en-US" smtClean="0"/>
              <a:t>2/15/2025</a:t>
            </a:fld>
            <a:endParaRPr lang="en-US"/>
          </a:p>
        </p:txBody>
      </p:sp>
      <p:sp>
        <p:nvSpPr>
          <p:cNvPr id="8" name="Footer Placeholder 7">
            <a:extLst>
              <a:ext uri="{FF2B5EF4-FFF2-40B4-BE49-F238E27FC236}">
                <a16:creationId xmlns:a16="http://schemas.microsoft.com/office/drawing/2014/main" id="{44C9D03D-E41E-F3A4-3595-2F2C8EBA9B36}"/>
              </a:ext>
            </a:extLst>
          </p:cNvPr>
          <p:cNvSpPr>
            <a:spLocks noGrp="1"/>
          </p:cNvSpPr>
          <p:nvPr>
            <p:ph type="ftr" sz="quarter" idx="3"/>
          </p:nvPr>
        </p:nvSpPr>
        <p:spPr/>
        <p:txBody>
          <a:bodyPr/>
          <a:lstStyle/>
          <a:p>
            <a:r>
              <a:rPr lang="en-US"/>
              <a:t>Copyright © 2025 Carl M. Burnett</a:t>
            </a:r>
          </a:p>
        </p:txBody>
      </p:sp>
      <p:sp>
        <p:nvSpPr>
          <p:cNvPr id="9" name="Slide Number Placeholder 8">
            <a:extLst>
              <a:ext uri="{FF2B5EF4-FFF2-40B4-BE49-F238E27FC236}">
                <a16:creationId xmlns:a16="http://schemas.microsoft.com/office/drawing/2014/main" id="{9C5BEFFE-B95F-D065-060F-35E0EB57CFC3}"/>
              </a:ext>
            </a:extLst>
          </p:cNvPr>
          <p:cNvSpPr>
            <a:spLocks noGrp="1"/>
          </p:cNvSpPr>
          <p:nvPr>
            <p:ph type="sldNum" sz="quarter" idx="4"/>
          </p:nvPr>
        </p:nvSpPr>
        <p:spPr/>
        <p:txBody>
          <a:bodyPr/>
          <a:lstStyle/>
          <a:p>
            <a:fld id="{C01389E6-C847-4AD0-B56D-D205B2EAB1EE}" type="slidenum">
              <a:rPr lang="en-US" smtClean="0"/>
              <a:t>2</a:t>
            </a:fld>
            <a:endParaRPr lang="en-US"/>
          </a:p>
        </p:txBody>
      </p:sp>
      <p:pic>
        <p:nvPicPr>
          <p:cNvPr id="5" name="Picture 4" descr="Graphical user interface, icon&#10;&#10;Description automatically generated">
            <a:extLst>
              <a:ext uri="{FF2B5EF4-FFF2-40B4-BE49-F238E27FC236}">
                <a16:creationId xmlns:a16="http://schemas.microsoft.com/office/drawing/2014/main" id="{30B16858-163D-BC4E-EFDA-ACB7345D35B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3279270" y="1516283"/>
            <a:ext cx="5633461" cy="3520911"/>
          </a:xfrm>
          <a:prstGeom prst="rect">
            <a:avLst/>
          </a:prstGeom>
        </p:spPr>
      </p:pic>
    </p:spTree>
    <p:extLst>
      <p:ext uri="{BB962C8B-B14F-4D97-AF65-F5344CB8AC3E}">
        <p14:creationId xmlns:p14="http://schemas.microsoft.com/office/powerpoint/2010/main" val="1410619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651753" y="1946491"/>
            <a:ext cx="9961124" cy="2276440"/>
          </a:xfrm>
          <a:prstGeom prst="rect">
            <a:avLst/>
          </a:prstGeom>
        </p:spPr>
        <p:txBody>
          <a:bodyPr/>
          <a:lstStyle/>
          <a:p>
            <a:pPr algn="l"/>
            <a:r>
              <a:rPr lang="en-US" dirty="0">
                <a:solidFill>
                  <a:schemeClr val="tx1"/>
                </a:solidFill>
              </a:rPr>
              <a:t>Open another Word document containing some notes you want to copy into your cover letter</a:t>
            </a:r>
          </a:p>
          <a:p>
            <a:pPr algn="l"/>
            <a:r>
              <a:rPr lang="en-US" dirty="0">
                <a:solidFill>
                  <a:schemeClr val="tx1"/>
                </a:solidFill>
              </a:rPr>
              <a:t>Arrange your workspace to work with two documents side by side</a:t>
            </a:r>
          </a:p>
        </p:txBody>
      </p:sp>
      <p:sp>
        <p:nvSpPr>
          <p:cNvPr id="6" name="Slide Number Placeholder 2">
            <a:extLst>
              <a:ext uri="{FF2B5EF4-FFF2-40B4-BE49-F238E27FC236}">
                <a16:creationId xmlns:a16="http://schemas.microsoft.com/office/drawing/2014/main" id="{B3B51708-72DB-E71A-7D4B-C5A8E3FC3EC8}"/>
              </a:ext>
            </a:extLst>
          </p:cNvPr>
          <p:cNvSpPr>
            <a:spLocks noGrp="1"/>
          </p:cNvSpPr>
          <p:nvPr>
            <p:ph type="sldNum" sz="quarter" idx="4"/>
          </p:nvPr>
        </p:nvSpPr>
        <p:spPr/>
        <p:txBody>
          <a:bodyPr/>
          <a:lstStyle/>
          <a:p>
            <a:fld id="{A8160BDD-7155-D744-B749-9730458604AD}" type="slidenum">
              <a:rPr lang="en-US" smtClean="0"/>
              <a:pPr/>
              <a:t>20</a:t>
            </a:fld>
            <a:endParaRPr lang="en-US" dirty="0"/>
          </a:p>
        </p:txBody>
      </p:sp>
      <p:sp>
        <p:nvSpPr>
          <p:cNvPr id="2" name="Title 1"/>
          <p:cNvSpPr>
            <a:spLocks noGrp="1"/>
          </p:cNvSpPr>
          <p:nvPr>
            <p:ph type="title" idx="4294967295"/>
          </p:nvPr>
        </p:nvSpPr>
        <p:spPr>
          <a:xfrm>
            <a:off x="301556" y="688536"/>
            <a:ext cx="9251005" cy="702519"/>
          </a:xfrm>
          <a:prstGeom prst="rect">
            <a:avLst/>
          </a:prstGeom>
        </p:spPr>
        <p:txBody>
          <a:bodyPr/>
          <a:lstStyle/>
          <a:p>
            <a:pPr algn="r"/>
            <a:r>
              <a:rPr lang="en-US" b="1" dirty="0">
                <a:solidFill>
                  <a:schemeClr val="bg1"/>
                </a:solidFill>
                <a:effectLst>
                  <a:outerShdw blurRad="38100" dist="38100" dir="2700000" algn="tl">
                    <a:srgbClr val="000000">
                      <a:alpha val="43137"/>
                    </a:srgbClr>
                  </a:outerShdw>
                </a:effectLst>
                <a:latin typeface="+mn-lt"/>
              </a:rPr>
              <a:t>Activity: Managing the Workspace</a:t>
            </a:r>
          </a:p>
        </p:txBody>
      </p:sp>
      <p:grpSp>
        <p:nvGrpSpPr>
          <p:cNvPr id="10" name="Group 9"/>
          <p:cNvGrpSpPr/>
          <p:nvPr/>
        </p:nvGrpSpPr>
        <p:grpSpPr>
          <a:xfrm>
            <a:off x="6454957" y="3891231"/>
            <a:ext cx="1865079" cy="2346275"/>
            <a:chOff x="5572125" y="2758122"/>
            <a:chExt cx="3019425" cy="3537289"/>
          </a:xfrm>
        </p:grpSpPr>
        <p:pic>
          <p:nvPicPr>
            <p:cNvPr id="5" name="Picture 4"/>
            <p:cNvPicPr>
              <a:picLocks noChangeAspect="1"/>
            </p:cNvPicPr>
            <p:nvPr/>
          </p:nvPicPr>
          <p:blipFill>
            <a:blip r:embed="rId3"/>
            <a:stretch>
              <a:fillRect/>
            </a:stretch>
          </p:blipFill>
          <p:spPr>
            <a:xfrm>
              <a:off x="5572125" y="3387090"/>
              <a:ext cx="3019425" cy="290832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071" r="2071" b="23294"/>
            <a:stretch/>
          </p:blipFill>
          <p:spPr>
            <a:xfrm>
              <a:off x="7148512" y="2767647"/>
              <a:ext cx="840997" cy="870903"/>
            </a:xfrm>
            <a:prstGeom prst="rect">
              <a:avLst/>
            </a:prstGeom>
            <a:effectLst>
              <a:outerShdw blurRad="50800" dist="38100" algn="l" rotWithShape="0">
                <a:prstClr val="black">
                  <a:alpha val="40000"/>
                </a:prstClr>
              </a:outerShdw>
            </a:effectLst>
          </p:spPr>
        </p:pic>
        <p:pic>
          <p:nvPicPr>
            <p:cNvPr id="8" name="Picture 7"/>
            <p:cNvPicPr>
              <a:picLocks noChangeAspect="1"/>
            </p:cNvPicPr>
            <p:nvPr/>
          </p:nvPicPr>
          <p:blipFill rotWithShape="1">
            <a:blip r:embed="rId5"/>
            <a:srcRect b="22455"/>
            <a:stretch/>
          </p:blipFill>
          <p:spPr>
            <a:xfrm>
              <a:off x="6191042" y="2758122"/>
              <a:ext cx="877338" cy="880428"/>
            </a:xfrm>
            <a:prstGeom prst="rect">
              <a:avLst/>
            </a:prstGeom>
            <a:effectLst>
              <a:outerShdw blurRad="50800" dist="38100" algn="l" rotWithShape="0">
                <a:prstClr val="black">
                  <a:alpha val="40000"/>
                </a:prstClr>
              </a:outerShdw>
            </a:effectLst>
          </p:spPr>
        </p:pic>
      </p:grpSp>
      <p:sp>
        <p:nvSpPr>
          <p:cNvPr id="4" name="Date Placeholder 3">
            <a:extLst>
              <a:ext uri="{FF2B5EF4-FFF2-40B4-BE49-F238E27FC236}">
                <a16:creationId xmlns:a16="http://schemas.microsoft.com/office/drawing/2014/main" id="{19AAE4E9-E72B-D621-0515-30CB12E6F255}"/>
              </a:ext>
            </a:extLst>
          </p:cNvPr>
          <p:cNvSpPr>
            <a:spLocks noGrp="1"/>
          </p:cNvSpPr>
          <p:nvPr>
            <p:ph type="dt" sz="half" idx="2"/>
          </p:nvPr>
        </p:nvSpPr>
        <p:spPr/>
        <p:txBody>
          <a:bodyPr/>
          <a:lstStyle/>
          <a:p>
            <a:fld id="{BF6E0368-22EB-44C1-9C04-C63BDE41C967}" type="datetime1">
              <a:rPr lang="en-US" smtClean="0"/>
              <a:t>2/15/2025</a:t>
            </a:fld>
            <a:endParaRPr lang="en-US" dirty="0"/>
          </a:p>
        </p:txBody>
      </p:sp>
      <p:sp>
        <p:nvSpPr>
          <p:cNvPr id="11" name="Footer Placeholder 10">
            <a:extLst>
              <a:ext uri="{FF2B5EF4-FFF2-40B4-BE49-F238E27FC236}">
                <a16:creationId xmlns:a16="http://schemas.microsoft.com/office/drawing/2014/main" id="{7D7F4276-F9AA-93F1-7A17-3561D872B946}"/>
              </a:ext>
            </a:extLst>
          </p:cNvPr>
          <p:cNvSpPr>
            <a:spLocks noGrp="1"/>
          </p:cNvSpPr>
          <p:nvPr>
            <p:ph type="ftr" sz="quarter" idx="3"/>
          </p:nvPr>
        </p:nvSpPr>
        <p:spPr/>
        <p:txBody>
          <a:bodyPr/>
          <a:lstStyle/>
          <a:p>
            <a:r>
              <a:rPr lang="en-US"/>
              <a:t>Copyright © 2025 Carl M. Burnett</a:t>
            </a:r>
          </a:p>
        </p:txBody>
      </p:sp>
    </p:spTree>
    <p:extLst>
      <p:ext uri="{BB962C8B-B14F-4D97-AF65-F5344CB8AC3E}">
        <p14:creationId xmlns:p14="http://schemas.microsoft.com/office/powerpoint/2010/main" val="7372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A71D4C-3F39-79E3-3530-C01240E146A4}"/>
              </a:ext>
            </a:extLst>
          </p:cNvPr>
          <p:cNvSpPr>
            <a:spLocks noGrp="1"/>
          </p:cNvSpPr>
          <p:nvPr>
            <p:ph type="body" sz="quarter" idx="4294967295"/>
          </p:nvPr>
        </p:nvSpPr>
        <p:spPr>
          <a:xfrm>
            <a:off x="1568502" y="810457"/>
            <a:ext cx="8070798" cy="540955"/>
          </a:xfrm>
          <a:prstGeom prst="rect">
            <a:avLst/>
          </a:prstGeom>
        </p:spPr>
        <p:txBody>
          <a:bodyPr/>
          <a:lstStyle/>
          <a:p>
            <a:r>
              <a:rPr lang="en-US" sz="3600" b="1" dirty="0">
                <a:solidFill>
                  <a:schemeClr val="bg1"/>
                </a:solidFill>
                <a:effectLst>
                  <a:outerShdw blurRad="38100" dist="38100" dir="2700000" algn="tl">
                    <a:srgbClr val="000000">
                      <a:alpha val="43137"/>
                    </a:srgbClr>
                  </a:outerShdw>
                </a:effectLst>
              </a:rPr>
              <a:t>Text Selection Techniques</a:t>
            </a:r>
            <a:endParaRPr lang="en-US" b="1" dirty="0">
              <a:effectLst>
                <a:outerShdw blurRad="38100" dist="38100" dir="2700000" algn="tl">
                  <a:srgbClr val="000000">
                    <a:alpha val="43137"/>
                  </a:srgbClr>
                </a:outerShdw>
              </a:effectLst>
            </a:endParaRPr>
          </a:p>
        </p:txBody>
      </p:sp>
      <p:sp>
        <p:nvSpPr>
          <p:cNvPr id="3" name="Date Placeholder 2">
            <a:extLst>
              <a:ext uri="{FF2B5EF4-FFF2-40B4-BE49-F238E27FC236}">
                <a16:creationId xmlns:a16="http://schemas.microsoft.com/office/drawing/2014/main" id="{5C9AC46E-7948-E84A-6C52-945D84F1B8C7}"/>
              </a:ext>
            </a:extLst>
          </p:cNvPr>
          <p:cNvSpPr>
            <a:spLocks noGrp="1"/>
          </p:cNvSpPr>
          <p:nvPr>
            <p:ph type="dt" sz="half" idx="2"/>
          </p:nvPr>
        </p:nvSpPr>
        <p:spPr/>
        <p:txBody>
          <a:bodyPr/>
          <a:lstStyle/>
          <a:p>
            <a:fld id="{B044150E-883F-4FFF-A67D-9AE667ED4CA5}" type="datetime1">
              <a:rPr lang="en-US" smtClean="0"/>
              <a:t>2/15/2025</a:t>
            </a:fld>
            <a:endParaRPr lang="en-US"/>
          </a:p>
        </p:txBody>
      </p:sp>
      <p:sp>
        <p:nvSpPr>
          <p:cNvPr id="6" name="Footer Placeholder 5">
            <a:extLst>
              <a:ext uri="{FF2B5EF4-FFF2-40B4-BE49-F238E27FC236}">
                <a16:creationId xmlns:a16="http://schemas.microsoft.com/office/drawing/2014/main" id="{29EDF83F-0FD2-8BB2-5CBC-6F7FBEE10533}"/>
              </a:ext>
            </a:extLst>
          </p:cNvPr>
          <p:cNvSpPr>
            <a:spLocks noGrp="1"/>
          </p:cNvSpPr>
          <p:nvPr>
            <p:ph type="ftr" sz="quarter" idx="3"/>
          </p:nvPr>
        </p:nvSpPr>
        <p:spPr/>
        <p:txBody>
          <a:bodyPr/>
          <a:lstStyle/>
          <a:p>
            <a:r>
              <a:rPr lang="en-US"/>
              <a:t>Copyright © 2025 Carl M. Burnett</a:t>
            </a:r>
          </a:p>
        </p:txBody>
      </p:sp>
      <p:sp>
        <p:nvSpPr>
          <p:cNvPr id="5" name="Slide Number Placeholder 2">
            <a:extLst>
              <a:ext uri="{FF2B5EF4-FFF2-40B4-BE49-F238E27FC236}">
                <a16:creationId xmlns:a16="http://schemas.microsoft.com/office/drawing/2014/main" id="{32074065-FAC8-BE79-3970-A8301B089552}"/>
              </a:ext>
            </a:extLst>
          </p:cNvPr>
          <p:cNvSpPr>
            <a:spLocks noGrp="1"/>
          </p:cNvSpPr>
          <p:nvPr>
            <p:ph type="sldNum" sz="quarter" idx="4"/>
          </p:nvPr>
        </p:nvSpPr>
        <p:spPr/>
        <p:txBody>
          <a:bodyPr/>
          <a:lstStyle/>
          <a:p>
            <a:fld id="{A8160BDD-7155-D744-B749-9730458604AD}" type="slidenum">
              <a:rPr lang="en-US" smtClean="0"/>
              <a:pPr/>
              <a:t>21</a:t>
            </a:fld>
            <a:endParaRPr lang="en-US" dirty="0"/>
          </a:p>
        </p:txBody>
      </p:sp>
      <p:pic>
        <p:nvPicPr>
          <p:cNvPr id="17" name="Content Placeholder 16" descr="Text&#10;&#10;Description automatically generated with medium confidence">
            <a:extLst>
              <a:ext uri="{FF2B5EF4-FFF2-40B4-BE49-F238E27FC236}">
                <a16:creationId xmlns:a16="http://schemas.microsoft.com/office/drawing/2014/main" id="{775C586E-63FB-EF34-7CB6-D52290318517}"/>
              </a:ext>
            </a:extLst>
          </p:cNvPr>
          <p:cNvPicPr>
            <a:picLocks noGrp="1" noChangeAspect="1"/>
          </p:cNvPicPr>
          <p:nvPr>
            <p:ph idx="4294967295"/>
          </p:nvPr>
        </p:nvPicPr>
        <p:blipFill>
          <a:blip r:embed="rId3"/>
          <a:stretch>
            <a:fillRect/>
          </a:stretch>
        </p:blipFill>
        <p:spPr>
          <a:xfrm>
            <a:off x="2952750" y="1520261"/>
            <a:ext cx="7809035" cy="4048913"/>
          </a:xfrm>
          <a:prstGeom prst="rect">
            <a:avLst/>
          </a:prstGeom>
        </p:spPr>
      </p:pic>
    </p:spTree>
    <p:extLst>
      <p:ext uri="{BB962C8B-B14F-4D97-AF65-F5344CB8AC3E}">
        <p14:creationId xmlns:p14="http://schemas.microsoft.com/office/powerpoint/2010/main" val="3047605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23A358-3DEF-6A97-52F2-494DA9452BDD}"/>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0D4DB8BA-749B-420B-8E51-474A44CB23BA}"/>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5F8A0D41-BF8A-D408-108F-63B55BCDE064}"/>
              </a:ext>
            </a:extLst>
          </p:cNvPr>
          <p:cNvSpPr>
            <a:spLocks noGrp="1"/>
          </p:cNvSpPr>
          <p:nvPr>
            <p:ph type="sldNum" sz="quarter" idx="12"/>
          </p:nvPr>
        </p:nvSpPr>
        <p:spPr/>
        <p:txBody>
          <a:bodyPr/>
          <a:lstStyle/>
          <a:p>
            <a:fld id="{D39607A7-8386-47DB-8578-DDEDD194E5D4}" type="slidenum">
              <a:rPr lang="en-US" smtClean="0"/>
              <a:pPr/>
              <a:t>22</a:t>
            </a:fld>
            <a:endParaRPr lang="en-US" dirty="0"/>
          </a:p>
        </p:txBody>
      </p:sp>
      <p:sp>
        <p:nvSpPr>
          <p:cNvPr id="7" name="Title 6">
            <a:extLst>
              <a:ext uri="{FF2B5EF4-FFF2-40B4-BE49-F238E27FC236}">
                <a16:creationId xmlns:a16="http://schemas.microsoft.com/office/drawing/2014/main" id="{9DFA6882-4BFF-7133-4C50-909B6F087863}"/>
              </a:ext>
            </a:extLst>
          </p:cNvPr>
          <p:cNvSpPr>
            <a:spLocks noGrp="1"/>
          </p:cNvSpPr>
          <p:nvPr>
            <p:ph type="title"/>
          </p:nvPr>
        </p:nvSpPr>
        <p:spPr/>
        <p:txBody>
          <a:bodyPr/>
          <a:lstStyle/>
          <a:p>
            <a:r>
              <a:rPr lang="en-US" dirty="0"/>
              <a:t>Getting Started</a:t>
            </a:r>
          </a:p>
        </p:txBody>
      </p:sp>
      <p:sp>
        <p:nvSpPr>
          <p:cNvPr id="10" name="Content Placeholder 9">
            <a:extLst>
              <a:ext uri="{FF2B5EF4-FFF2-40B4-BE49-F238E27FC236}">
                <a16:creationId xmlns:a16="http://schemas.microsoft.com/office/drawing/2014/main" id="{7C5624E1-B2B2-67F3-F425-A4F89B1CE137}"/>
              </a:ext>
            </a:extLst>
          </p:cNvPr>
          <p:cNvSpPr>
            <a:spLocks noGrp="1"/>
          </p:cNvSpPr>
          <p:nvPr>
            <p:ph sz="quarter" idx="13"/>
          </p:nvPr>
        </p:nvSpPr>
        <p:spPr/>
        <p:txBody>
          <a:bodyPr/>
          <a:lstStyle/>
          <a:p>
            <a:r>
              <a:rPr lang="en-US" sz="3600" dirty="0"/>
              <a:t>Open Close and Read Documents</a:t>
            </a:r>
          </a:p>
          <a:p>
            <a:r>
              <a:rPr lang="en-US" sz="3600" dirty="0"/>
              <a:t>Save New Documents</a:t>
            </a:r>
          </a:p>
          <a:p>
            <a:r>
              <a:rPr lang="en-US" sz="3600" dirty="0"/>
              <a:t>Use Tell Me Feature (Search)</a:t>
            </a:r>
          </a:p>
          <a:p>
            <a:endParaRPr lang="en-US" sz="3600" dirty="0"/>
          </a:p>
          <a:p>
            <a:r>
              <a:rPr lang="en-US" sz="3600" dirty="0"/>
              <a:t>Red30Conference0103.docx</a:t>
            </a:r>
          </a:p>
          <a:p>
            <a:r>
              <a:rPr lang="en-US" sz="3600" dirty="0"/>
              <a:t>Red30Conference_final.docx</a:t>
            </a:r>
          </a:p>
          <a:p>
            <a:pPr marL="0" indent="0">
              <a:buNone/>
            </a:pPr>
            <a:endParaRPr lang="en-US" sz="3600" dirty="0"/>
          </a:p>
        </p:txBody>
      </p:sp>
    </p:spTree>
    <p:extLst>
      <p:ext uri="{BB962C8B-B14F-4D97-AF65-F5344CB8AC3E}">
        <p14:creationId xmlns:p14="http://schemas.microsoft.com/office/powerpoint/2010/main" val="2398020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9868B7-DC50-D793-2052-04A4FC9CCF54}"/>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2F92ACAC-1EC9-55AF-C8C3-09C47A73C504}"/>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ED301888-C595-A193-69F3-1E9286FCB45B}"/>
              </a:ext>
            </a:extLst>
          </p:cNvPr>
          <p:cNvSpPr>
            <a:spLocks noGrp="1"/>
          </p:cNvSpPr>
          <p:nvPr>
            <p:ph type="sldNum" sz="quarter" idx="12"/>
          </p:nvPr>
        </p:nvSpPr>
        <p:spPr/>
        <p:txBody>
          <a:bodyPr/>
          <a:lstStyle/>
          <a:p>
            <a:fld id="{D39607A7-8386-47DB-8578-DDEDD194E5D4}" type="slidenum">
              <a:rPr lang="en-US" smtClean="0"/>
              <a:pPr/>
              <a:t>23</a:t>
            </a:fld>
            <a:endParaRPr lang="en-US" dirty="0"/>
          </a:p>
        </p:txBody>
      </p:sp>
      <p:sp>
        <p:nvSpPr>
          <p:cNvPr id="8" name="Title 7">
            <a:extLst>
              <a:ext uri="{FF2B5EF4-FFF2-40B4-BE49-F238E27FC236}">
                <a16:creationId xmlns:a16="http://schemas.microsoft.com/office/drawing/2014/main" id="{8D8CFF44-3FC8-B10B-6908-753CC37BCA29}"/>
              </a:ext>
            </a:extLst>
          </p:cNvPr>
          <p:cNvSpPr>
            <a:spLocks noGrp="1"/>
          </p:cNvSpPr>
          <p:nvPr>
            <p:ph type="title"/>
          </p:nvPr>
        </p:nvSpPr>
        <p:spPr/>
        <p:txBody>
          <a:bodyPr/>
          <a:lstStyle/>
          <a:p>
            <a:r>
              <a:rPr lang="en-US" sz="4400" dirty="0"/>
              <a:t>Working with Text</a:t>
            </a:r>
            <a:br>
              <a:rPr lang="en-US" sz="4400" dirty="0"/>
            </a:br>
            <a:endParaRPr lang="en-US" dirty="0"/>
          </a:p>
        </p:txBody>
      </p:sp>
      <p:sp>
        <p:nvSpPr>
          <p:cNvPr id="2" name="Text Placeholder 1">
            <a:extLst>
              <a:ext uri="{FF2B5EF4-FFF2-40B4-BE49-F238E27FC236}">
                <a16:creationId xmlns:a16="http://schemas.microsoft.com/office/drawing/2014/main" id="{4CAD04EA-A47D-CD25-9C37-1879029B0030}"/>
              </a:ext>
            </a:extLst>
          </p:cNvPr>
          <p:cNvSpPr>
            <a:spLocks noGrp="1"/>
          </p:cNvSpPr>
          <p:nvPr>
            <p:ph sz="quarter" idx="13"/>
          </p:nvPr>
        </p:nvSpPr>
        <p:spPr>
          <a:prstGeom prst="rect">
            <a:avLst/>
          </a:prstGeom>
        </p:spPr>
        <p:txBody>
          <a:bodyPr/>
          <a:lstStyle/>
          <a:p>
            <a:r>
              <a:rPr lang="en-US" sz="3200" dirty="0"/>
              <a:t>Inserting New Text</a:t>
            </a:r>
          </a:p>
          <a:p>
            <a:r>
              <a:rPr lang="en-US" sz="3200" dirty="0"/>
              <a:t>Rearranging text</a:t>
            </a:r>
          </a:p>
          <a:p>
            <a:r>
              <a:rPr lang="en-US" sz="3200" dirty="0"/>
              <a:t>Copy for Another Source</a:t>
            </a:r>
          </a:p>
          <a:p>
            <a:endParaRPr lang="en-US" sz="3200" dirty="0"/>
          </a:p>
          <a:p>
            <a:r>
              <a:rPr lang="en-US" sz="3200" dirty="0"/>
              <a:t>Red30Conference0201.docx</a:t>
            </a:r>
          </a:p>
          <a:p>
            <a:r>
              <a:rPr lang="en-US" sz="3200" dirty="0"/>
              <a:t>Red30Conference0202.docx</a:t>
            </a:r>
          </a:p>
          <a:p>
            <a:r>
              <a:rPr lang="en-US" sz="3200" dirty="0"/>
              <a:t>Red30Conference0203.docx</a:t>
            </a:r>
          </a:p>
        </p:txBody>
      </p:sp>
    </p:spTree>
    <p:extLst>
      <p:ext uri="{BB962C8B-B14F-4D97-AF65-F5344CB8AC3E}">
        <p14:creationId xmlns:p14="http://schemas.microsoft.com/office/powerpoint/2010/main" val="308324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38F6CA2-8603-03D8-A2FD-4FD18598766C}"/>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162A48D6-A6B4-884F-87CF-A98A37E4285E}"/>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5A819337-E07C-9B11-381C-296A63F5A365}"/>
              </a:ext>
            </a:extLst>
          </p:cNvPr>
          <p:cNvSpPr>
            <a:spLocks noGrp="1"/>
          </p:cNvSpPr>
          <p:nvPr>
            <p:ph type="sldNum" sz="quarter" idx="12"/>
          </p:nvPr>
        </p:nvSpPr>
        <p:spPr/>
        <p:txBody>
          <a:bodyPr/>
          <a:lstStyle/>
          <a:p>
            <a:fld id="{D39607A7-8386-47DB-8578-DDEDD194E5D4}" type="slidenum">
              <a:rPr lang="en-US" smtClean="0"/>
              <a:pPr/>
              <a:t>24</a:t>
            </a:fld>
            <a:endParaRPr lang="en-US" dirty="0"/>
          </a:p>
        </p:txBody>
      </p:sp>
      <p:sp>
        <p:nvSpPr>
          <p:cNvPr id="8" name="Title 7">
            <a:extLst>
              <a:ext uri="{FF2B5EF4-FFF2-40B4-BE49-F238E27FC236}">
                <a16:creationId xmlns:a16="http://schemas.microsoft.com/office/drawing/2014/main" id="{FF3A783B-B595-CC25-C224-80A0BE287C4C}"/>
              </a:ext>
            </a:extLst>
          </p:cNvPr>
          <p:cNvSpPr>
            <a:spLocks noGrp="1"/>
          </p:cNvSpPr>
          <p:nvPr>
            <p:ph type="title"/>
          </p:nvPr>
        </p:nvSpPr>
        <p:spPr/>
        <p:txBody>
          <a:bodyPr/>
          <a:lstStyle/>
          <a:p>
            <a:r>
              <a:rPr lang="en-US" sz="4400" dirty="0"/>
              <a:t>Formatting Text</a:t>
            </a:r>
            <a:br>
              <a:rPr lang="en-US" sz="4400" dirty="0"/>
            </a:br>
            <a:endParaRPr lang="en-US" dirty="0"/>
          </a:p>
        </p:txBody>
      </p:sp>
      <p:sp>
        <p:nvSpPr>
          <p:cNvPr id="2" name="Text Placeholder 1">
            <a:extLst>
              <a:ext uri="{FF2B5EF4-FFF2-40B4-BE49-F238E27FC236}">
                <a16:creationId xmlns:a16="http://schemas.microsoft.com/office/drawing/2014/main" id="{CE2706B7-BCE4-C6CC-ACA7-8F30DF7382D5}"/>
              </a:ext>
            </a:extLst>
          </p:cNvPr>
          <p:cNvSpPr>
            <a:spLocks noGrp="1"/>
          </p:cNvSpPr>
          <p:nvPr>
            <p:ph sz="quarter" idx="13"/>
          </p:nvPr>
        </p:nvSpPr>
        <p:spPr>
          <a:prstGeom prst="rect">
            <a:avLst/>
          </a:prstGeom>
        </p:spPr>
        <p:txBody>
          <a:bodyPr/>
          <a:lstStyle/>
          <a:p>
            <a:r>
              <a:rPr lang="en-US" dirty="0"/>
              <a:t>Change formatting</a:t>
            </a:r>
          </a:p>
          <a:p>
            <a:r>
              <a:rPr lang="en-US" dirty="0"/>
              <a:t>Change Text Case</a:t>
            </a:r>
          </a:p>
          <a:p>
            <a:r>
              <a:rPr lang="en-US" dirty="0"/>
              <a:t>Format text with Style</a:t>
            </a:r>
          </a:p>
          <a:p>
            <a:endParaRPr lang="en-US" dirty="0"/>
          </a:p>
          <a:p>
            <a:r>
              <a:rPr lang="en-US" dirty="0"/>
              <a:t>Red30Conference0301.docx</a:t>
            </a:r>
          </a:p>
          <a:p>
            <a:r>
              <a:rPr lang="en-US" dirty="0"/>
              <a:t>Red30Conference0302.docx</a:t>
            </a:r>
          </a:p>
          <a:p>
            <a:r>
              <a:rPr lang="en-US" dirty="0"/>
              <a:t>Red30Conference0303.docx</a:t>
            </a:r>
          </a:p>
          <a:p>
            <a:endParaRPr lang="en-US" dirty="0"/>
          </a:p>
        </p:txBody>
      </p:sp>
    </p:spTree>
    <p:extLst>
      <p:ext uri="{BB962C8B-B14F-4D97-AF65-F5344CB8AC3E}">
        <p14:creationId xmlns:p14="http://schemas.microsoft.com/office/powerpoint/2010/main" val="2364259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F4135DC-F0BD-4114-82B6-AE5E9D80B890}"/>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49BF5161-31F5-11E5-C3F7-8B3886C2CDCC}"/>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17054B98-C3BF-45F2-BA25-D0089BF57584}"/>
              </a:ext>
            </a:extLst>
          </p:cNvPr>
          <p:cNvSpPr>
            <a:spLocks noGrp="1"/>
          </p:cNvSpPr>
          <p:nvPr>
            <p:ph type="sldNum" sz="quarter" idx="12"/>
          </p:nvPr>
        </p:nvSpPr>
        <p:spPr/>
        <p:txBody>
          <a:bodyPr/>
          <a:lstStyle/>
          <a:p>
            <a:fld id="{D39607A7-8386-47DB-8578-DDEDD194E5D4}" type="slidenum">
              <a:rPr lang="en-US" smtClean="0"/>
              <a:pPr/>
              <a:t>25</a:t>
            </a:fld>
            <a:endParaRPr lang="en-US" dirty="0"/>
          </a:p>
        </p:txBody>
      </p:sp>
      <p:sp>
        <p:nvSpPr>
          <p:cNvPr id="8" name="Title 7">
            <a:extLst>
              <a:ext uri="{FF2B5EF4-FFF2-40B4-BE49-F238E27FC236}">
                <a16:creationId xmlns:a16="http://schemas.microsoft.com/office/drawing/2014/main" id="{45AF93E3-C638-DDBD-BD11-FDA6520A1641}"/>
              </a:ext>
            </a:extLst>
          </p:cNvPr>
          <p:cNvSpPr>
            <a:spLocks noGrp="1"/>
          </p:cNvSpPr>
          <p:nvPr>
            <p:ph type="title"/>
          </p:nvPr>
        </p:nvSpPr>
        <p:spPr/>
        <p:txBody>
          <a:bodyPr/>
          <a:lstStyle/>
          <a:p>
            <a:r>
              <a:rPr lang="en-US" sz="4400" dirty="0"/>
              <a:t>Working with Paragraph Text</a:t>
            </a:r>
            <a:br>
              <a:rPr lang="en-US" sz="4400" dirty="0"/>
            </a:br>
            <a:endParaRPr lang="en-US" dirty="0"/>
          </a:p>
        </p:txBody>
      </p:sp>
      <p:sp>
        <p:nvSpPr>
          <p:cNvPr id="2" name="Text Placeholder 1">
            <a:extLst>
              <a:ext uri="{FF2B5EF4-FFF2-40B4-BE49-F238E27FC236}">
                <a16:creationId xmlns:a16="http://schemas.microsoft.com/office/drawing/2014/main" id="{C1FEB58F-9FBE-36F1-EB61-B89055BF6730}"/>
              </a:ext>
            </a:extLst>
          </p:cNvPr>
          <p:cNvSpPr>
            <a:spLocks noGrp="1"/>
          </p:cNvSpPr>
          <p:nvPr>
            <p:ph sz="quarter" idx="13"/>
          </p:nvPr>
        </p:nvSpPr>
        <p:spPr>
          <a:xfrm>
            <a:off x="284208" y="1562099"/>
            <a:ext cx="6136911" cy="3888789"/>
          </a:xfrm>
          <a:prstGeom prst="rect">
            <a:avLst/>
          </a:prstGeom>
        </p:spPr>
        <p:txBody>
          <a:bodyPr/>
          <a:lstStyle/>
          <a:p>
            <a:r>
              <a:rPr lang="en-US" dirty="0"/>
              <a:t>Change paragraph Alignment</a:t>
            </a:r>
          </a:p>
          <a:p>
            <a:r>
              <a:rPr lang="en-US" dirty="0"/>
              <a:t>Adjust Line Spacing</a:t>
            </a:r>
          </a:p>
          <a:p>
            <a:r>
              <a:rPr lang="en-US" dirty="0"/>
              <a:t>Keep Text together across page breaks</a:t>
            </a:r>
          </a:p>
          <a:p>
            <a:r>
              <a:rPr lang="en-US" dirty="0"/>
              <a:t>Put Text into Columns</a:t>
            </a:r>
          </a:p>
          <a:p>
            <a:endParaRPr lang="en-US" dirty="0"/>
          </a:p>
          <a:p>
            <a:endParaRPr lang="en-US" dirty="0"/>
          </a:p>
        </p:txBody>
      </p:sp>
      <p:sp>
        <p:nvSpPr>
          <p:cNvPr id="10" name="TextBox 9">
            <a:extLst>
              <a:ext uri="{FF2B5EF4-FFF2-40B4-BE49-F238E27FC236}">
                <a16:creationId xmlns:a16="http://schemas.microsoft.com/office/drawing/2014/main" id="{5FBBD760-DA3A-E0EF-8133-56DB8D41C25B}"/>
              </a:ext>
            </a:extLst>
          </p:cNvPr>
          <p:cNvSpPr txBox="1"/>
          <p:nvPr/>
        </p:nvSpPr>
        <p:spPr>
          <a:xfrm>
            <a:off x="6644640" y="1554971"/>
            <a:ext cx="4653280" cy="1815882"/>
          </a:xfrm>
          <a:prstGeom prst="rect">
            <a:avLst/>
          </a:prstGeom>
          <a:noFill/>
        </p:spPr>
        <p:txBody>
          <a:bodyPr wrap="square">
            <a:spAutoFit/>
          </a:bodyPr>
          <a:lstStyle/>
          <a:p>
            <a:pPr marL="285750" indent="-285750">
              <a:buFont typeface="Arial" panose="020B0604020202020204" pitchFamily="34" charset="0"/>
              <a:buChar char="•"/>
            </a:pPr>
            <a:r>
              <a:rPr lang="en-US" sz="2800" dirty="0"/>
              <a:t>Red30Conference0401.docx</a:t>
            </a:r>
          </a:p>
          <a:p>
            <a:pPr marL="285750" indent="-285750">
              <a:buFont typeface="Arial" panose="020B0604020202020204" pitchFamily="34" charset="0"/>
              <a:buChar char="•"/>
            </a:pPr>
            <a:r>
              <a:rPr lang="en-US" sz="2800" dirty="0"/>
              <a:t>Red30Conference0402.docx</a:t>
            </a:r>
          </a:p>
          <a:p>
            <a:pPr marL="285750" indent="-285750">
              <a:buFont typeface="Arial" panose="020B0604020202020204" pitchFamily="34" charset="0"/>
              <a:buChar char="•"/>
            </a:pPr>
            <a:r>
              <a:rPr lang="en-US" sz="2800" dirty="0"/>
              <a:t>Red30Conference0403.docx</a:t>
            </a:r>
          </a:p>
          <a:p>
            <a:pPr marL="285750" indent="-285750">
              <a:buFont typeface="Arial" panose="020B0604020202020204" pitchFamily="34" charset="0"/>
              <a:buChar char="•"/>
            </a:pPr>
            <a:r>
              <a:rPr lang="en-US" sz="2800" dirty="0"/>
              <a:t>Red30Conference0404.docx</a:t>
            </a:r>
          </a:p>
        </p:txBody>
      </p:sp>
    </p:spTree>
    <p:extLst>
      <p:ext uri="{BB962C8B-B14F-4D97-AF65-F5344CB8AC3E}">
        <p14:creationId xmlns:p14="http://schemas.microsoft.com/office/powerpoint/2010/main" val="3616896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7C2EE9E-EB4C-D915-EFDD-F0D429A1B091}"/>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6EE1DDC0-1085-7BB4-5DF5-552698300F58}"/>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447ACD19-290A-8B85-2548-DE378E1B2B58}"/>
              </a:ext>
            </a:extLst>
          </p:cNvPr>
          <p:cNvSpPr>
            <a:spLocks noGrp="1"/>
          </p:cNvSpPr>
          <p:nvPr>
            <p:ph type="sldNum" sz="quarter" idx="12"/>
          </p:nvPr>
        </p:nvSpPr>
        <p:spPr/>
        <p:txBody>
          <a:bodyPr/>
          <a:lstStyle/>
          <a:p>
            <a:fld id="{D39607A7-8386-47DB-8578-DDEDD194E5D4}" type="slidenum">
              <a:rPr lang="en-US" smtClean="0"/>
              <a:pPr/>
              <a:t>26</a:t>
            </a:fld>
            <a:endParaRPr lang="en-US" dirty="0"/>
          </a:p>
        </p:txBody>
      </p:sp>
      <p:sp>
        <p:nvSpPr>
          <p:cNvPr id="10" name="Title 9">
            <a:extLst>
              <a:ext uri="{FF2B5EF4-FFF2-40B4-BE49-F238E27FC236}">
                <a16:creationId xmlns:a16="http://schemas.microsoft.com/office/drawing/2014/main" id="{7C59AC35-8F2C-A9DA-1DCC-CB0869A34C63}"/>
              </a:ext>
            </a:extLst>
          </p:cNvPr>
          <p:cNvSpPr>
            <a:spLocks noGrp="1"/>
          </p:cNvSpPr>
          <p:nvPr>
            <p:ph type="title"/>
          </p:nvPr>
        </p:nvSpPr>
        <p:spPr/>
        <p:txBody>
          <a:bodyPr/>
          <a:lstStyle/>
          <a:p>
            <a:r>
              <a:rPr lang="en-US" sz="4400" dirty="0"/>
              <a:t>Formatting Pages</a:t>
            </a:r>
            <a:br>
              <a:rPr lang="en-US" sz="4400" dirty="0"/>
            </a:br>
            <a:endParaRPr lang="en-US" dirty="0"/>
          </a:p>
        </p:txBody>
      </p:sp>
      <p:sp>
        <p:nvSpPr>
          <p:cNvPr id="2" name="Text Placeholder 1">
            <a:extLst>
              <a:ext uri="{FF2B5EF4-FFF2-40B4-BE49-F238E27FC236}">
                <a16:creationId xmlns:a16="http://schemas.microsoft.com/office/drawing/2014/main" id="{CDA367B6-1FF4-FF49-9B28-F271D6EBA271}"/>
              </a:ext>
            </a:extLst>
          </p:cNvPr>
          <p:cNvSpPr>
            <a:spLocks noGrp="1"/>
          </p:cNvSpPr>
          <p:nvPr>
            <p:ph sz="quarter" idx="13"/>
          </p:nvPr>
        </p:nvSpPr>
        <p:spPr>
          <a:prstGeom prst="rect">
            <a:avLst/>
          </a:prstGeom>
        </p:spPr>
        <p:txBody>
          <a:bodyPr/>
          <a:lstStyle/>
          <a:p>
            <a:r>
              <a:rPr lang="en-US" dirty="0"/>
              <a:t>Change Page Layout</a:t>
            </a:r>
          </a:p>
          <a:p>
            <a:r>
              <a:rPr lang="en-US" dirty="0"/>
              <a:t>Use Headers and Footers</a:t>
            </a:r>
          </a:p>
          <a:p>
            <a:r>
              <a:rPr lang="en-US" dirty="0"/>
              <a:t>Add page Numbering</a:t>
            </a:r>
          </a:p>
          <a:p>
            <a:endParaRPr lang="en-US" dirty="0"/>
          </a:p>
          <a:p>
            <a:r>
              <a:rPr lang="en-US" sz="2800" dirty="0"/>
              <a:t>Red30Conference0501.docx</a:t>
            </a:r>
          </a:p>
          <a:p>
            <a:r>
              <a:rPr lang="en-US" sz="2800" dirty="0"/>
              <a:t>Red30Conference0502.docx</a:t>
            </a:r>
          </a:p>
          <a:p>
            <a:r>
              <a:rPr lang="en-US" sz="2800" dirty="0"/>
              <a:t>Red30Conference0503.docx</a:t>
            </a:r>
            <a:endParaRPr lang="en-US" dirty="0"/>
          </a:p>
          <a:p>
            <a:endParaRPr lang="en-US" dirty="0"/>
          </a:p>
        </p:txBody>
      </p:sp>
    </p:spTree>
    <p:extLst>
      <p:ext uri="{BB962C8B-B14F-4D97-AF65-F5344CB8AC3E}">
        <p14:creationId xmlns:p14="http://schemas.microsoft.com/office/powerpoint/2010/main" val="732521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B8DD6D-351C-0361-91A6-3ABE20F6EB63}"/>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74493AA3-008F-A72F-81DC-5FB79BA01ECE}"/>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E4C67F66-BB1C-5846-A045-F0F3E083ABBA}"/>
              </a:ext>
            </a:extLst>
          </p:cNvPr>
          <p:cNvSpPr>
            <a:spLocks noGrp="1"/>
          </p:cNvSpPr>
          <p:nvPr>
            <p:ph type="sldNum" sz="quarter" idx="12"/>
          </p:nvPr>
        </p:nvSpPr>
        <p:spPr/>
        <p:txBody>
          <a:bodyPr/>
          <a:lstStyle/>
          <a:p>
            <a:fld id="{D39607A7-8386-47DB-8578-DDEDD194E5D4}" type="slidenum">
              <a:rPr lang="en-US" smtClean="0"/>
              <a:pPr/>
              <a:t>27</a:t>
            </a:fld>
            <a:endParaRPr lang="en-US" dirty="0"/>
          </a:p>
        </p:txBody>
      </p:sp>
      <p:sp>
        <p:nvSpPr>
          <p:cNvPr id="8" name="Title 7">
            <a:extLst>
              <a:ext uri="{FF2B5EF4-FFF2-40B4-BE49-F238E27FC236}">
                <a16:creationId xmlns:a16="http://schemas.microsoft.com/office/drawing/2014/main" id="{C775AB8D-A74A-88B3-3780-C21BFD258D77}"/>
              </a:ext>
            </a:extLst>
          </p:cNvPr>
          <p:cNvSpPr>
            <a:spLocks noGrp="1"/>
          </p:cNvSpPr>
          <p:nvPr>
            <p:ph type="title"/>
          </p:nvPr>
        </p:nvSpPr>
        <p:spPr/>
        <p:txBody>
          <a:bodyPr/>
          <a:lstStyle/>
          <a:p>
            <a:r>
              <a:rPr lang="en-US" dirty="0"/>
              <a:t>Creating Lists</a:t>
            </a:r>
            <a:br>
              <a:rPr lang="en-US" dirty="0"/>
            </a:br>
            <a:endParaRPr lang="en-US" dirty="0"/>
          </a:p>
        </p:txBody>
      </p:sp>
      <p:sp>
        <p:nvSpPr>
          <p:cNvPr id="2" name="Text Placeholder 1">
            <a:extLst>
              <a:ext uri="{FF2B5EF4-FFF2-40B4-BE49-F238E27FC236}">
                <a16:creationId xmlns:a16="http://schemas.microsoft.com/office/drawing/2014/main" id="{FD1547B8-54C5-D960-42F1-E2A3108A63F8}"/>
              </a:ext>
            </a:extLst>
          </p:cNvPr>
          <p:cNvSpPr>
            <a:spLocks noGrp="1"/>
          </p:cNvSpPr>
          <p:nvPr>
            <p:ph sz="quarter" idx="13"/>
          </p:nvPr>
        </p:nvSpPr>
        <p:spPr>
          <a:prstGeom prst="rect">
            <a:avLst/>
          </a:prstGeom>
        </p:spPr>
        <p:txBody>
          <a:bodyPr/>
          <a:lstStyle/>
          <a:p>
            <a:r>
              <a:rPr lang="en-US" sz="3200" dirty="0"/>
              <a:t>Creature Bulleted and numbered Lists</a:t>
            </a:r>
          </a:p>
          <a:p>
            <a:r>
              <a:rPr lang="en-US" sz="3200" dirty="0"/>
              <a:t>Edit and Format Lists</a:t>
            </a:r>
          </a:p>
          <a:p>
            <a:endParaRPr lang="en-US" sz="3200" dirty="0"/>
          </a:p>
          <a:p>
            <a:r>
              <a:rPr lang="en-US" sz="3200" dirty="0"/>
              <a:t>Red30Conference0601.docx</a:t>
            </a:r>
          </a:p>
          <a:p>
            <a:r>
              <a:rPr lang="en-US" sz="3200" dirty="0"/>
              <a:t>Red30Conference0602.docx</a:t>
            </a:r>
          </a:p>
          <a:p>
            <a:endParaRPr lang="en-US" sz="3200" dirty="0"/>
          </a:p>
        </p:txBody>
      </p:sp>
    </p:spTree>
    <p:extLst>
      <p:ext uri="{BB962C8B-B14F-4D97-AF65-F5344CB8AC3E}">
        <p14:creationId xmlns:p14="http://schemas.microsoft.com/office/powerpoint/2010/main" val="3206318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D208BA-D988-185D-6FBF-6664B734EF43}"/>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1AFDC632-0360-16F4-AC92-EC5F552822E2}"/>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6AAD6A49-D8C2-366C-0FED-1B78C1472852}"/>
              </a:ext>
            </a:extLst>
          </p:cNvPr>
          <p:cNvSpPr>
            <a:spLocks noGrp="1"/>
          </p:cNvSpPr>
          <p:nvPr>
            <p:ph type="sldNum" sz="quarter" idx="12"/>
          </p:nvPr>
        </p:nvSpPr>
        <p:spPr/>
        <p:txBody>
          <a:bodyPr/>
          <a:lstStyle/>
          <a:p>
            <a:fld id="{D39607A7-8386-47DB-8578-DDEDD194E5D4}" type="slidenum">
              <a:rPr lang="en-US" smtClean="0"/>
              <a:pPr/>
              <a:t>28</a:t>
            </a:fld>
            <a:endParaRPr lang="en-US" dirty="0"/>
          </a:p>
        </p:txBody>
      </p:sp>
      <p:sp>
        <p:nvSpPr>
          <p:cNvPr id="8" name="Title 7">
            <a:extLst>
              <a:ext uri="{FF2B5EF4-FFF2-40B4-BE49-F238E27FC236}">
                <a16:creationId xmlns:a16="http://schemas.microsoft.com/office/drawing/2014/main" id="{F1A9566D-1904-3847-DC43-93BFF5983FE2}"/>
              </a:ext>
            </a:extLst>
          </p:cNvPr>
          <p:cNvSpPr>
            <a:spLocks noGrp="1"/>
          </p:cNvSpPr>
          <p:nvPr>
            <p:ph type="title"/>
          </p:nvPr>
        </p:nvSpPr>
        <p:spPr/>
        <p:txBody>
          <a:bodyPr/>
          <a:lstStyle/>
          <a:p>
            <a:r>
              <a:rPr lang="en-US" dirty="0"/>
              <a:t>Illustrating Documents</a:t>
            </a:r>
            <a:br>
              <a:rPr lang="en-US" dirty="0"/>
            </a:br>
            <a:endParaRPr lang="en-US" dirty="0"/>
          </a:p>
        </p:txBody>
      </p:sp>
      <p:sp>
        <p:nvSpPr>
          <p:cNvPr id="2" name="Text Placeholder 1">
            <a:extLst>
              <a:ext uri="{FF2B5EF4-FFF2-40B4-BE49-F238E27FC236}">
                <a16:creationId xmlns:a16="http://schemas.microsoft.com/office/drawing/2014/main" id="{D0C4C7DD-EF24-6221-C329-CD5D774F0CBF}"/>
              </a:ext>
            </a:extLst>
          </p:cNvPr>
          <p:cNvSpPr>
            <a:spLocks noGrp="1"/>
          </p:cNvSpPr>
          <p:nvPr>
            <p:ph sz="quarter" idx="13"/>
          </p:nvPr>
        </p:nvSpPr>
        <p:spPr>
          <a:prstGeom prst="rect">
            <a:avLst/>
          </a:prstGeom>
        </p:spPr>
        <p:txBody>
          <a:bodyPr/>
          <a:lstStyle/>
          <a:p>
            <a:r>
              <a:rPr lang="en-US" dirty="0"/>
              <a:t>Illustrate with a table </a:t>
            </a:r>
          </a:p>
          <a:p>
            <a:r>
              <a:rPr lang="en-US" dirty="0"/>
              <a:t>Illustrate with Images</a:t>
            </a:r>
          </a:p>
          <a:p>
            <a:r>
              <a:rPr lang="en-US" dirty="0"/>
              <a:t>Adjust Image in document</a:t>
            </a:r>
          </a:p>
          <a:p>
            <a:endParaRPr lang="en-US" dirty="0"/>
          </a:p>
          <a:p>
            <a:r>
              <a:rPr lang="en-US" sz="2800" dirty="0"/>
              <a:t>Red30Conference0701.docx</a:t>
            </a:r>
          </a:p>
          <a:p>
            <a:r>
              <a:rPr lang="en-US" sz="2800" dirty="0"/>
              <a:t>Red30Conference0702.docx</a:t>
            </a:r>
          </a:p>
          <a:p>
            <a:r>
              <a:rPr lang="en-US" sz="2800" dirty="0"/>
              <a:t>Red30Conference0703.docx</a:t>
            </a:r>
          </a:p>
          <a:p>
            <a:r>
              <a:rPr lang="en-US" dirty="0"/>
              <a:t>Logos</a:t>
            </a:r>
          </a:p>
          <a:p>
            <a:endParaRPr lang="en-US" dirty="0"/>
          </a:p>
        </p:txBody>
      </p:sp>
    </p:spTree>
    <p:extLst>
      <p:ext uri="{BB962C8B-B14F-4D97-AF65-F5344CB8AC3E}">
        <p14:creationId xmlns:p14="http://schemas.microsoft.com/office/powerpoint/2010/main" val="3563017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710513-9B4B-1654-3280-5622D79B38F3}"/>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581A5766-3586-F0CA-0D19-789BB171F9FD}"/>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8B47E57A-E29E-B7A1-E5CD-6FD0EFD6E5E3}"/>
              </a:ext>
            </a:extLst>
          </p:cNvPr>
          <p:cNvSpPr>
            <a:spLocks noGrp="1"/>
          </p:cNvSpPr>
          <p:nvPr>
            <p:ph type="sldNum" sz="quarter" idx="12"/>
          </p:nvPr>
        </p:nvSpPr>
        <p:spPr/>
        <p:txBody>
          <a:bodyPr/>
          <a:lstStyle/>
          <a:p>
            <a:fld id="{D39607A7-8386-47DB-8578-DDEDD194E5D4}" type="slidenum">
              <a:rPr lang="en-US" smtClean="0"/>
              <a:pPr/>
              <a:t>29</a:t>
            </a:fld>
            <a:endParaRPr lang="en-US" dirty="0"/>
          </a:p>
        </p:txBody>
      </p:sp>
      <p:sp>
        <p:nvSpPr>
          <p:cNvPr id="8" name="Title 7">
            <a:extLst>
              <a:ext uri="{FF2B5EF4-FFF2-40B4-BE49-F238E27FC236}">
                <a16:creationId xmlns:a16="http://schemas.microsoft.com/office/drawing/2014/main" id="{3FD33516-0252-5B4A-8F73-519D4CC1C7FE}"/>
              </a:ext>
            </a:extLst>
          </p:cNvPr>
          <p:cNvSpPr>
            <a:spLocks noGrp="1"/>
          </p:cNvSpPr>
          <p:nvPr>
            <p:ph type="title"/>
          </p:nvPr>
        </p:nvSpPr>
        <p:spPr/>
        <p:txBody>
          <a:bodyPr/>
          <a:lstStyle/>
          <a:p>
            <a:r>
              <a:rPr lang="en-US" dirty="0"/>
              <a:t>Proofing Documents</a:t>
            </a:r>
            <a:br>
              <a:rPr lang="en-US" dirty="0"/>
            </a:br>
            <a:endParaRPr lang="en-US" dirty="0"/>
          </a:p>
        </p:txBody>
      </p:sp>
      <p:sp>
        <p:nvSpPr>
          <p:cNvPr id="2" name="Text Placeholder 1">
            <a:extLst>
              <a:ext uri="{FF2B5EF4-FFF2-40B4-BE49-F238E27FC236}">
                <a16:creationId xmlns:a16="http://schemas.microsoft.com/office/drawing/2014/main" id="{82B6B830-B839-B187-5DCF-30A3A293F465}"/>
              </a:ext>
            </a:extLst>
          </p:cNvPr>
          <p:cNvSpPr>
            <a:spLocks noGrp="1"/>
          </p:cNvSpPr>
          <p:nvPr>
            <p:ph sz="quarter" idx="13"/>
          </p:nvPr>
        </p:nvSpPr>
        <p:spPr>
          <a:prstGeom prst="rect">
            <a:avLst/>
          </a:prstGeom>
        </p:spPr>
        <p:txBody>
          <a:bodyPr/>
          <a:lstStyle/>
          <a:p>
            <a:r>
              <a:rPr lang="en-US" sz="3200" dirty="0"/>
              <a:t>Set proofing and autocorrect options</a:t>
            </a:r>
          </a:p>
          <a:p>
            <a:r>
              <a:rPr lang="en-US" sz="3200" dirty="0"/>
              <a:t>Make your Document accessible</a:t>
            </a:r>
          </a:p>
          <a:p>
            <a:r>
              <a:rPr lang="en-US" sz="3200" dirty="0"/>
              <a:t>Proof your document with the Editor</a:t>
            </a:r>
          </a:p>
          <a:p>
            <a:endParaRPr lang="en-US" sz="3200" dirty="0"/>
          </a:p>
          <a:p>
            <a:r>
              <a:rPr lang="en-US" sz="3200" dirty="0"/>
              <a:t>Red30Conference0801.docx</a:t>
            </a:r>
          </a:p>
          <a:p>
            <a:r>
              <a:rPr lang="en-US" sz="3200" dirty="0"/>
              <a:t>Red30Conference0802.docx</a:t>
            </a:r>
          </a:p>
          <a:p>
            <a:endParaRPr lang="en-US" sz="3200" dirty="0"/>
          </a:p>
          <a:p>
            <a:endParaRPr lang="en-US" sz="3200" dirty="0"/>
          </a:p>
        </p:txBody>
      </p:sp>
    </p:spTree>
    <p:extLst>
      <p:ext uri="{BB962C8B-B14F-4D97-AF65-F5344CB8AC3E}">
        <p14:creationId xmlns:p14="http://schemas.microsoft.com/office/powerpoint/2010/main" val="212274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6E4EC1-2953-A397-48C9-4AC2BD967E5A}"/>
              </a:ext>
            </a:extLst>
          </p:cNvPr>
          <p:cNvSpPr>
            <a:spLocks noGrp="1"/>
          </p:cNvSpPr>
          <p:nvPr>
            <p:ph type="title"/>
          </p:nvPr>
        </p:nvSpPr>
        <p:spPr/>
        <p:txBody>
          <a:bodyPr/>
          <a:lstStyle/>
          <a:p>
            <a:r>
              <a:rPr lang="en-US" dirty="0"/>
              <a:t>Class Outline</a:t>
            </a:r>
          </a:p>
        </p:txBody>
      </p:sp>
      <p:sp>
        <p:nvSpPr>
          <p:cNvPr id="7" name="Content Placeholder 6">
            <a:extLst>
              <a:ext uri="{FF2B5EF4-FFF2-40B4-BE49-F238E27FC236}">
                <a16:creationId xmlns:a16="http://schemas.microsoft.com/office/drawing/2014/main" id="{C28F3731-A61E-AB86-0B30-5E359E89BF87}"/>
              </a:ext>
            </a:extLst>
          </p:cNvPr>
          <p:cNvSpPr>
            <a:spLocks noGrp="1"/>
          </p:cNvSpPr>
          <p:nvPr>
            <p:ph sz="half" idx="1"/>
          </p:nvPr>
        </p:nvSpPr>
        <p:spPr>
          <a:xfrm>
            <a:off x="223736" y="2187903"/>
            <a:ext cx="5770664" cy="3339040"/>
          </a:xfrm>
        </p:spPr>
        <p:txBody>
          <a:bodyPr/>
          <a:lstStyle/>
          <a:p>
            <a:r>
              <a:rPr lang="en-US" sz="3600" dirty="0"/>
              <a:t>Introduction</a:t>
            </a:r>
          </a:p>
          <a:p>
            <a:r>
              <a:rPr lang="en-US" sz="3600" dirty="0"/>
              <a:t>Getting Started</a:t>
            </a:r>
          </a:p>
          <a:p>
            <a:r>
              <a:rPr lang="en-US" sz="3600" dirty="0"/>
              <a:t>Working with Text</a:t>
            </a:r>
          </a:p>
          <a:p>
            <a:r>
              <a:rPr lang="en-US" sz="3600" dirty="0"/>
              <a:t>Formatting Text</a:t>
            </a:r>
          </a:p>
          <a:p>
            <a:r>
              <a:rPr lang="en-US" sz="3600" dirty="0"/>
              <a:t>Working with Paragraph Text</a:t>
            </a:r>
          </a:p>
        </p:txBody>
      </p:sp>
      <p:sp>
        <p:nvSpPr>
          <p:cNvPr id="8" name="Content Placeholder 7">
            <a:extLst>
              <a:ext uri="{FF2B5EF4-FFF2-40B4-BE49-F238E27FC236}">
                <a16:creationId xmlns:a16="http://schemas.microsoft.com/office/drawing/2014/main" id="{7FFEB538-AE17-C960-392A-78FECE603D0D}"/>
              </a:ext>
            </a:extLst>
          </p:cNvPr>
          <p:cNvSpPr>
            <a:spLocks noGrp="1"/>
          </p:cNvSpPr>
          <p:nvPr>
            <p:ph sz="half" idx="2"/>
          </p:nvPr>
        </p:nvSpPr>
        <p:spPr>
          <a:xfrm>
            <a:off x="6191250" y="2268997"/>
            <a:ext cx="5384800" cy="3410327"/>
          </a:xfrm>
        </p:spPr>
        <p:txBody>
          <a:bodyPr/>
          <a:lstStyle/>
          <a:p>
            <a:r>
              <a:rPr lang="en-US" sz="3600" dirty="0"/>
              <a:t>Formatting Pages</a:t>
            </a:r>
          </a:p>
          <a:p>
            <a:r>
              <a:rPr lang="en-US" dirty="0"/>
              <a:t>Creating Lists</a:t>
            </a:r>
          </a:p>
          <a:p>
            <a:r>
              <a:rPr lang="en-US" dirty="0"/>
              <a:t>Illustrating Documents</a:t>
            </a:r>
          </a:p>
          <a:p>
            <a:r>
              <a:rPr lang="en-US" dirty="0"/>
              <a:t>Proofing Documents</a:t>
            </a:r>
          </a:p>
          <a:p>
            <a:r>
              <a:rPr lang="en-US" dirty="0"/>
              <a:t>Sharing and Collaboration</a:t>
            </a:r>
          </a:p>
        </p:txBody>
      </p:sp>
      <p:sp>
        <p:nvSpPr>
          <p:cNvPr id="3" name="Date Placeholder 2">
            <a:extLst>
              <a:ext uri="{FF2B5EF4-FFF2-40B4-BE49-F238E27FC236}">
                <a16:creationId xmlns:a16="http://schemas.microsoft.com/office/drawing/2014/main" id="{BA363046-5EFF-BF89-6B22-E1B9FD1C329D}"/>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0F5532A3-A777-A57E-FEA0-F12BF7D3E8C7}"/>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57987288-3B0C-19F0-05DB-9B34851E58E2}"/>
              </a:ext>
            </a:extLst>
          </p:cNvPr>
          <p:cNvSpPr>
            <a:spLocks noGrp="1"/>
          </p:cNvSpPr>
          <p:nvPr>
            <p:ph type="sldNum" sz="quarter" idx="12"/>
          </p:nvPr>
        </p:nvSpPr>
        <p:spPr/>
        <p:txBody>
          <a:bodyPr/>
          <a:lstStyle/>
          <a:p>
            <a:fld id="{D39607A7-8386-47DB-8578-DDEDD194E5D4}" type="slidenum">
              <a:rPr lang="en-US" smtClean="0"/>
              <a:pPr/>
              <a:t>3</a:t>
            </a:fld>
            <a:endParaRPr lang="en-US" dirty="0"/>
          </a:p>
        </p:txBody>
      </p:sp>
      <p:sp>
        <p:nvSpPr>
          <p:cNvPr id="9" name="TextBox 8">
            <a:extLst>
              <a:ext uri="{FF2B5EF4-FFF2-40B4-BE49-F238E27FC236}">
                <a16:creationId xmlns:a16="http://schemas.microsoft.com/office/drawing/2014/main" id="{0E56717D-7928-85B2-6E87-1A907D4FB3CE}"/>
              </a:ext>
            </a:extLst>
          </p:cNvPr>
          <p:cNvSpPr txBox="1"/>
          <p:nvPr/>
        </p:nvSpPr>
        <p:spPr>
          <a:xfrm>
            <a:off x="1409700" y="1664683"/>
            <a:ext cx="3334824" cy="523220"/>
          </a:xfrm>
          <a:prstGeom prst="rect">
            <a:avLst/>
          </a:prstGeom>
          <a:noFill/>
        </p:spPr>
        <p:txBody>
          <a:bodyPr wrap="none" rtlCol="0">
            <a:spAutoFit/>
          </a:bodyPr>
          <a:lstStyle/>
          <a:p>
            <a:r>
              <a:rPr lang="en-US" sz="2800" b="1" dirty="0"/>
              <a:t>Session 2 Word Part I</a:t>
            </a:r>
          </a:p>
        </p:txBody>
      </p:sp>
      <p:sp>
        <p:nvSpPr>
          <p:cNvPr id="10" name="TextBox 9">
            <a:extLst>
              <a:ext uri="{FF2B5EF4-FFF2-40B4-BE49-F238E27FC236}">
                <a16:creationId xmlns:a16="http://schemas.microsoft.com/office/drawing/2014/main" id="{16F6F2B8-1264-E10C-A04C-DDBB4AF4EF32}"/>
              </a:ext>
            </a:extLst>
          </p:cNvPr>
          <p:cNvSpPr txBox="1"/>
          <p:nvPr/>
        </p:nvSpPr>
        <p:spPr>
          <a:xfrm>
            <a:off x="6485781" y="1664683"/>
            <a:ext cx="3431004" cy="523220"/>
          </a:xfrm>
          <a:prstGeom prst="rect">
            <a:avLst/>
          </a:prstGeom>
          <a:noFill/>
        </p:spPr>
        <p:txBody>
          <a:bodyPr wrap="none" rtlCol="0">
            <a:spAutoFit/>
          </a:bodyPr>
          <a:lstStyle/>
          <a:p>
            <a:r>
              <a:rPr lang="en-US" sz="2800" b="1" dirty="0"/>
              <a:t>Session 3 Word Part II</a:t>
            </a:r>
          </a:p>
        </p:txBody>
      </p:sp>
    </p:spTree>
    <p:extLst>
      <p:ext uri="{BB962C8B-B14F-4D97-AF65-F5344CB8AC3E}">
        <p14:creationId xmlns:p14="http://schemas.microsoft.com/office/powerpoint/2010/main" val="73861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431170-994C-A2AA-AC6E-28C6A34736DF}"/>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8BE2B6CF-F173-C7A4-77ED-D81172B05D08}"/>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B07130A4-76E2-D8B6-62A8-F158F6879F28}"/>
              </a:ext>
            </a:extLst>
          </p:cNvPr>
          <p:cNvSpPr>
            <a:spLocks noGrp="1"/>
          </p:cNvSpPr>
          <p:nvPr>
            <p:ph type="sldNum" sz="quarter" idx="12"/>
          </p:nvPr>
        </p:nvSpPr>
        <p:spPr/>
        <p:txBody>
          <a:bodyPr/>
          <a:lstStyle/>
          <a:p>
            <a:fld id="{D39607A7-8386-47DB-8578-DDEDD194E5D4}" type="slidenum">
              <a:rPr lang="en-US" smtClean="0"/>
              <a:pPr/>
              <a:t>30</a:t>
            </a:fld>
            <a:endParaRPr lang="en-US" dirty="0"/>
          </a:p>
        </p:txBody>
      </p:sp>
      <p:sp>
        <p:nvSpPr>
          <p:cNvPr id="8" name="Title 7">
            <a:extLst>
              <a:ext uri="{FF2B5EF4-FFF2-40B4-BE49-F238E27FC236}">
                <a16:creationId xmlns:a16="http://schemas.microsoft.com/office/drawing/2014/main" id="{BD414646-1FD2-8841-854F-0B7BD5850B61}"/>
              </a:ext>
            </a:extLst>
          </p:cNvPr>
          <p:cNvSpPr>
            <a:spLocks noGrp="1"/>
          </p:cNvSpPr>
          <p:nvPr>
            <p:ph type="title"/>
          </p:nvPr>
        </p:nvSpPr>
        <p:spPr/>
        <p:txBody>
          <a:bodyPr/>
          <a:lstStyle/>
          <a:p>
            <a:r>
              <a:rPr lang="en-US" dirty="0"/>
              <a:t>Sharing and Collaboration</a:t>
            </a:r>
            <a:br>
              <a:rPr lang="en-US" dirty="0"/>
            </a:br>
            <a:endParaRPr lang="en-US" dirty="0"/>
          </a:p>
        </p:txBody>
      </p:sp>
      <p:sp>
        <p:nvSpPr>
          <p:cNvPr id="2" name="Text Placeholder 1">
            <a:extLst>
              <a:ext uri="{FF2B5EF4-FFF2-40B4-BE49-F238E27FC236}">
                <a16:creationId xmlns:a16="http://schemas.microsoft.com/office/drawing/2014/main" id="{73F1A0C0-3F37-F2E9-B3DD-DFDEAD87DA8E}"/>
              </a:ext>
            </a:extLst>
          </p:cNvPr>
          <p:cNvSpPr>
            <a:spLocks noGrp="1"/>
          </p:cNvSpPr>
          <p:nvPr>
            <p:ph sz="quarter" idx="13"/>
          </p:nvPr>
        </p:nvSpPr>
        <p:spPr>
          <a:prstGeom prst="rect">
            <a:avLst/>
          </a:prstGeom>
        </p:spPr>
        <p:txBody>
          <a:bodyPr/>
          <a:lstStyle/>
          <a:p>
            <a:r>
              <a:rPr lang="en-US" dirty="0"/>
              <a:t>Print your document</a:t>
            </a:r>
          </a:p>
          <a:p>
            <a:r>
              <a:rPr lang="en-US" dirty="0"/>
              <a:t>Ad a password for protection</a:t>
            </a:r>
          </a:p>
          <a:p>
            <a:r>
              <a:rPr lang="en-US" dirty="0"/>
              <a:t>Send document via email</a:t>
            </a:r>
          </a:p>
          <a:p>
            <a:r>
              <a:rPr lang="en-US" dirty="0"/>
              <a:t>Collaborate on a document in the Cloud</a:t>
            </a:r>
          </a:p>
          <a:p>
            <a:endParaRPr lang="en-US" dirty="0"/>
          </a:p>
          <a:p>
            <a:r>
              <a:rPr lang="en-US" sz="2800" dirty="0"/>
              <a:t>Red30Conference09Final.docx</a:t>
            </a:r>
            <a:endParaRPr lang="en-US" dirty="0"/>
          </a:p>
          <a:p>
            <a:endParaRPr lang="en-US" dirty="0"/>
          </a:p>
        </p:txBody>
      </p:sp>
    </p:spTree>
    <p:extLst>
      <p:ext uri="{BB962C8B-B14F-4D97-AF65-F5344CB8AC3E}">
        <p14:creationId xmlns:p14="http://schemas.microsoft.com/office/powerpoint/2010/main" val="3054475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54169-E7A3-1401-5CBA-BFABFA95B6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2ED62AA-D453-8370-3D81-E3C80827EFA5}"/>
              </a:ext>
            </a:extLst>
          </p:cNvPr>
          <p:cNvSpPr>
            <a:spLocks noGrp="1"/>
          </p:cNvSpPr>
          <p:nvPr>
            <p:ph type="title"/>
          </p:nvPr>
        </p:nvSpPr>
        <p:spPr/>
        <p:txBody>
          <a:bodyPr/>
          <a:lstStyle/>
          <a:p>
            <a:r>
              <a:rPr lang="en-US" dirty="0"/>
              <a:t>Class Review</a:t>
            </a:r>
          </a:p>
        </p:txBody>
      </p:sp>
      <p:sp>
        <p:nvSpPr>
          <p:cNvPr id="7" name="Content Placeholder 6">
            <a:extLst>
              <a:ext uri="{FF2B5EF4-FFF2-40B4-BE49-F238E27FC236}">
                <a16:creationId xmlns:a16="http://schemas.microsoft.com/office/drawing/2014/main" id="{275AB083-3ABD-4CC5-C518-F4E310FDB20C}"/>
              </a:ext>
            </a:extLst>
          </p:cNvPr>
          <p:cNvSpPr>
            <a:spLocks noGrp="1"/>
          </p:cNvSpPr>
          <p:nvPr>
            <p:ph sz="half" idx="1"/>
          </p:nvPr>
        </p:nvSpPr>
        <p:spPr>
          <a:xfrm>
            <a:off x="223736" y="2187903"/>
            <a:ext cx="5770664" cy="3339040"/>
          </a:xfrm>
        </p:spPr>
        <p:txBody>
          <a:bodyPr/>
          <a:lstStyle/>
          <a:p>
            <a:r>
              <a:rPr lang="en-US" sz="3600" dirty="0"/>
              <a:t>Introduction</a:t>
            </a:r>
          </a:p>
          <a:p>
            <a:r>
              <a:rPr lang="en-US" sz="3600" dirty="0"/>
              <a:t>Getting Started</a:t>
            </a:r>
          </a:p>
          <a:p>
            <a:r>
              <a:rPr lang="en-US" sz="3600" dirty="0"/>
              <a:t>Working with Text</a:t>
            </a:r>
          </a:p>
          <a:p>
            <a:r>
              <a:rPr lang="en-US" sz="3600" dirty="0"/>
              <a:t>Formatting Text</a:t>
            </a:r>
          </a:p>
          <a:p>
            <a:r>
              <a:rPr lang="en-US" sz="3600" dirty="0"/>
              <a:t>Working with Paragraph Text</a:t>
            </a:r>
          </a:p>
        </p:txBody>
      </p:sp>
      <p:sp>
        <p:nvSpPr>
          <p:cNvPr id="8" name="Content Placeholder 7">
            <a:extLst>
              <a:ext uri="{FF2B5EF4-FFF2-40B4-BE49-F238E27FC236}">
                <a16:creationId xmlns:a16="http://schemas.microsoft.com/office/drawing/2014/main" id="{7CDCCB66-48F4-4BB8-5F2D-D7BCC821215E}"/>
              </a:ext>
            </a:extLst>
          </p:cNvPr>
          <p:cNvSpPr>
            <a:spLocks noGrp="1"/>
          </p:cNvSpPr>
          <p:nvPr>
            <p:ph sz="half" idx="2"/>
          </p:nvPr>
        </p:nvSpPr>
        <p:spPr>
          <a:xfrm>
            <a:off x="6191250" y="2268997"/>
            <a:ext cx="5384800" cy="3410327"/>
          </a:xfrm>
        </p:spPr>
        <p:txBody>
          <a:bodyPr/>
          <a:lstStyle/>
          <a:p>
            <a:r>
              <a:rPr lang="en-US" sz="3600" dirty="0"/>
              <a:t>Formatting Pages</a:t>
            </a:r>
          </a:p>
          <a:p>
            <a:r>
              <a:rPr lang="en-US" dirty="0"/>
              <a:t>Creating Lists</a:t>
            </a:r>
          </a:p>
          <a:p>
            <a:r>
              <a:rPr lang="en-US" dirty="0"/>
              <a:t>Illustrating Documents</a:t>
            </a:r>
          </a:p>
          <a:p>
            <a:r>
              <a:rPr lang="en-US" dirty="0"/>
              <a:t>Proofing Documents</a:t>
            </a:r>
          </a:p>
          <a:p>
            <a:r>
              <a:rPr lang="en-US" dirty="0"/>
              <a:t>Sharing and Collaboration</a:t>
            </a:r>
          </a:p>
        </p:txBody>
      </p:sp>
      <p:sp>
        <p:nvSpPr>
          <p:cNvPr id="3" name="Date Placeholder 2">
            <a:extLst>
              <a:ext uri="{FF2B5EF4-FFF2-40B4-BE49-F238E27FC236}">
                <a16:creationId xmlns:a16="http://schemas.microsoft.com/office/drawing/2014/main" id="{E698BF6E-B1AF-9F64-ADA9-A3B93803C69D}"/>
              </a:ext>
            </a:extLst>
          </p:cNvPr>
          <p:cNvSpPr>
            <a:spLocks noGrp="1"/>
          </p:cNvSpPr>
          <p:nvPr>
            <p:ph type="dt" sz="half" idx="10"/>
          </p:nvPr>
        </p:nvSpPr>
        <p:spPr/>
        <p:txBody>
          <a:bodyPr/>
          <a:lstStyle/>
          <a:p>
            <a:fld id="{35913560-AAC7-4542-A3C1-B332090BBD7B}" type="datetime1">
              <a:rPr lang="en-US" smtClean="0"/>
              <a:t>2/15/2025</a:t>
            </a:fld>
            <a:endParaRPr lang="en-US" dirty="0"/>
          </a:p>
        </p:txBody>
      </p:sp>
      <p:sp>
        <p:nvSpPr>
          <p:cNvPr id="4" name="Footer Placeholder 3">
            <a:extLst>
              <a:ext uri="{FF2B5EF4-FFF2-40B4-BE49-F238E27FC236}">
                <a16:creationId xmlns:a16="http://schemas.microsoft.com/office/drawing/2014/main" id="{FD4BB0C7-8AE4-89C2-4113-ADB0B83BD6B8}"/>
              </a:ext>
            </a:extLst>
          </p:cNvPr>
          <p:cNvSpPr>
            <a:spLocks noGrp="1"/>
          </p:cNvSpPr>
          <p:nvPr>
            <p:ph type="ftr" sz="quarter" idx="11"/>
          </p:nvPr>
        </p:nvSpPr>
        <p:spPr/>
        <p:txBody>
          <a:bodyPr/>
          <a:lstStyle/>
          <a:p>
            <a:r>
              <a:rPr lang="en-US"/>
              <a:t>Copyright © 2025 Carl M. Burnett</a:t>
            </a:r>
          </a:p>
        </p:txBody>
      </p:sp>
      <p:sp>
        <p:nvSpPr>
          <p:cNvPr id="5" name="Slide Number Placeholder 4">
            <a:extLst>
              <a:ext uri="{FF2B5EF4-FFF2-40B4-BE49-F238E27FC236}">
                <a16:creationId xmlns:a16="http://schemas.microsoft.com/office/drawing/2014/main" id="{C40EEEC3-EC62-F4B9-09A7-B8B8326276F5}"/>
              </a:ext>
            </a:extLst>
          </p:cNvPr>
          <p:cNvSpPr>
            <a:spLocks noGrp="1"/>
          </p:cNvSpPr>
          <p:nvPr>
            <p:ph type="sldNum" sz="quarter" idx="12"/>
          </p:nvPr>
        </p:nvSpPr>
        <p:spPr/>
        <p:txBody>
          <a:bodyPr/>
          <a:lstStyle/>
          <a:p>
            <a:fld id="{D39607A7-8386-47DB-8578-DDEDD194E5D4}" type="slidenum">
              <a:rPr lang="en-US" smtClean="0"/>
              <a:pPr/>
              <a:t>31</a:t>
            </a:fld>
            <a:endParaRPr lang="en-US" dirty="0"/>
          </a:p>
        </p:txBody>
      </p:sp>
      <p:sp>
        <p:nvSpPr>
          <p:cNvPr id="9" name="TextBox 8">
            <a:extLst>
              <a:ext uri="{FF2B5EF4-FFF2-40B4-BE49-F238E27FC236}">
                <a16:creationId xmlns:a16="http://schemas.microsoft.com/office/drawing/2014/main" id="{9540700E-FAF8-C77C-2374-CF7C9F211044}"/>
              </a:ext>
            </a:extLst>
          </p:cNvPr>
          <p:cNvSpPr txBox="1"/>
          <p:nvPr/>
        </p:nvSpPr>
        <p:spPr>
          <a:xfrm>
            <a:off x="1409700" y="1664683"/>
            <a:ext cx="3334824" cy="523220"/>
          </a:xfrm>
          <a:prstGeom prst="rect">
            <a:avLst/>
          </a:prstGeom>
          <a:noFill/>
        </p:spPr>
        <p:txBody>
          <a:bodyPr wrap="none" rtlCol="0">
            <a:spAutoFit/>
          </a:bodyPr>
          <a:lstStyle/>
          <a:p>
            <a:r>
              <a:rPr lang="en-US" sz="2800" b="1" dirty="0"/>
              <a:t>Session 2 Word Part I</a:t>
            </a:r>
          </a:p>
        </p:txBody>
      </p:sp>
      <p:sp>
        <p:nvSpPr>
          <p:cNvPr id="10" name="TextBox 9">
            <a:extLst>
              <a:ext uri="{FF2B5EF4-FFF2-40B4-BE49-F238E27FC236}">
                <a16:creationId xmlns:a16="http://schemas.microsoft.com/office/drawing/2014/main" id="{C14AF3ED-6F41-1410-8760-94442FFA9433}"/>
              </a:ext>
            </a:extLst>
          </p:cNvPr>
          <p:cNvSpPr txBox="1"/>
          <p:nvPr/>
        </p:nvSpPr>
        <p:spPr>
          <a:xfrm>
            <a:off x="6485781" y="1664683"/>
            <a:ext cx="3431004" cy="523220"/>
          </a:xfrm>
          <a:prstGeom prst="rect">
            <a:avLst/>
          </a:prstGeom>
          <a:noFill/>
        </p:spPr>
        <p:txBody>
          <a:bodyPr wrap="none" rtlCol="0">
            <a:spAutoFit/>
          </a:bodyPr>
          <a:lstStyle/>
          <a:p>
            <a:r>
              <a:rPr lang="en-US" sz="2800" b="1" dirty="0"/>
              <a:t>Session 3 Word Part II</a:t>
            </a:r>
          </a:p>
        </p:txBody>
      </p:sp>
    </p:spTree>
    <p:extLst>
      <p:ext uri="{BB962C8B-B14F-4D97-AF65-F5344CB8AC3E}">
        <p14:creationId xmlns:p14="http://schemas.microsoft.com/office/powerpoint/2010/main" val="174016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4E7C1C4-2706-64A3-2162-E985D5706FF3}"/>
              </a:ext>
            </a:extLst>
          </p:cNvPr>
          <p:cNvSpPr>
            <a:spLocks noGrp="1"/>
          </p:cNvSpPr>
          <p:nvPr>
            <p:ph type="body" sz="quarter" idx="4294967295"/>
          </p:nvPr>
        </p:nvSpPr>
        <p:spPr>
          <a:xfrm>
            <a:off x="311286" y="816251"/>
            <a:ext cx="9425291" cy="540955"/>
          </a:xfrm>
          <a:prstGeom prst="rect">
            <a:avLst/>
          </a:prstGeom>
        </p:spPr>
        <p:txBody>
          <a:bodyPr/>
          <a:lstStyle/>
          <a:p>
            <a:r>
              <a:rPr lang="en-US" sz="3600" b="1" dirty="0">
                <a:solidFill>
                  <a:schemeClr val="bg1"/>
                </a:solidFill>
                <a:effectLst>
                  <a:outerShdw blurRad="38100" dist="38100" dir="2700000" algn="tl">
                    <a:srgbClr val="000000">
                      <a:alpha val="43137"/>
                    </a:srgbClr>
                  </a:outerShdw>
                </a:effectLst>
              </a:rPr>
              <a:t>Comparison of Desktop, Web, &amp; Mobile Versions</a:t>
            </a:r>
            <a:endParaRPr lang="en-US" b="1" dirty="0">
              <a:effectLst>
                <a:outerShdw blurRad="38100" dist="38100" dir="2700000" algn="tl">
                  <a:srgbClr val="000000">
                    <a:alpha val="43137"/>
                  </a:srgbClr>
                </a:outerShdw>
              </a:effectLst>
            </a:endParaRPr>
          </a:p>
        </p:txBody>
      </p:sp>
      <p:sp>
        <p:nvSpPr>
          <p:cNvPr id="3" name="Date Placeholder 2">
            <a:extLst>
              <a:ext uri="{FF2B5EF4-FFF2-40B4-BE49-F238E27FC236}">
                <a16:creationId xmlns:a16="http://schemas.microsoft.com/office/drawing/2014/main" id="{74EEDC50-457C-A4A3-49E9-5731FBBD43C9}"/>
              </a:ext>
            </a:extLst>
          </p:cNvPr>
          <p:cNvSpPr>
            <a:spLocks noGrp="1"/>
          </p:cNvSpPr>
          <p:nvPr>
            <p:ph type="dt" sz="half" idx="2"/>
          </p:nvPr>
        </p:nvSpPr>
        <p:spPr/>
        <p:txBody>
          <a:bodyPr/>
          <a:lstStyle/>
          <a:p>
            <a:fld id="{FCD4F0A2-6317-4520-BC1D-5AC7D84E54CD}" type="datetime1">
              <a:rPr lang="en-US" smtClean="0"/>
              <a:t>2/15/2025</a:t>
            </a:fld>
            <a:endParaRPr lang="en-US"/>
          </a:p>
        </p:txBody>
      </p:sp>
      <p:sp>
        <p:nvSpPr>
          <p:cNvPr id="4" name="Footer Placeholder 3">
            <a:extLst>
              <a:ext uri="{FF2B5EF4-FFF2-40B4-BE49-F238E27FC236}">
                <a16:creationId xmlns:a16="http://schemas.microsoft.com/office/drawing/2014/main" id="{162FDC78-36AB-B55C-C287-C8C0537146E1}"/>
              </a:ext>
            </a:extLst>
          </p:cNvPr>
          <p:cNvSpPr>
            <a:spLocks noGrp="1"/>
          </p:cNvSpPr>
          <p:nvPr>
            <p:ph type="ftr" sz="quarter" idx="3"/>
          </p:nvPr>
        </p:nvSpPr>
        <p:spPr/>
        <p:txBody>
          <a:bodyPr/>
          <a:lstStyle/>
          <a:p>
            <a:r>
              <a:rPr lang="en-US"/>
              <a:t>Copyright © 2025 Carl M. Burnett</a:t>
            </a:r>
          </a:p>
        </p:txBody>
      </p:sp>
      <p:sp>
        <p:nvSpPr>
          <p:cNvPr id="7" name="Slide Number Placeholder 6">
            <a:extLst>
              <a:ext uri="{FF2B5EF4-FFF2-40B4-BE49-F238E27FC236}">
                <a16:creationId xmlns:a16="http://schemas.microsoft.com/office/drawing/2014/main" id="{FDCF50F9-2799-389D-F676-301747D7BB2E}"/>
              </a:ext>
            </a:extLst>
          </p:cNvPr>
          <p:cNvSpPr>
            <a:spLocks noGrp="1"/>
          </p:cNvSpPr>
          <p:nvPr>
            <p:ph type="sldNum" sz="quarter" idx="4"/>
          </p:nvPr>
        </p:nvSpPr>
        <p:spPr/>
        <p:txBody>
          <a:bodyPr/>
          <a:lstStyle/>
          <a:p>
            <a:fld id="{C01389E6-C847-4AD0-B56D-D205B2EAB1EE}" type="slidenum">
              <a:rPr lang="en-US" smtClean="0"/>
              <a:t>4</a:t>
            </a:fld>
            <a:endParaRPr lang="en-US"/>
          </a:p>
        </p:txBody>
      </p:sp>
      <p:sp>
        <p:nvSpPr>
          <p:cNvPr id="5" name="Left-Right Arrow 9">
            <a:extLst>
              <a:ext uri="{FF2B5EF4-FFF2-40B4-BE49-F238E27FC236}">
                <a16:creationId xmlns:a16="http://schemas.microsoft.com/office/drawing/2014/main" id="{20AF2DC0-FF7C-FC8A-CDFB-1009DC9A6766}"/>
              </a:ext>
            </a:extLst>
          </p:cNvPr>
          <p:cNvSpPr/>
          <p:nvPr/>
        </p:nvSpPr>
        <p:spPr bwMode="auto">
          <a:xfrm>
            <a:off x="993062" y="5145070"/>
            <a:ext cx="10126933" cy="514707"/>
          </a:xfrm>
          <a:prstGeom prst="leftRightArrow">
            <a:avLst>
              <a:gd name="adj1" fmla="val 50000"/>
              <a:gd name="adj2" fmla="val 85227"/>
            </a:avLst>
          </a:prstGeom>
          <a:solidFill>
            <a:srgbClr val="7F7F7F"/>
          </a:solidFill>
          <a:ln w="28575" cap="flat" cmpd="sng" algn="ctr">
            <a:noFill/>
            <a:prstDash val="solid"/>
            <a:round/>
            <a:headEnd type="none" w="med" len="med"/>
            <a:tailEnd type="triangl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dirty="0">
              <a:latin typeface="Arial" charset="0"/>
            </a:endParaRPr>
          </a:p>
        </p:txBody>
      </p:sp>
      <p:graphicFrame>
        <p:nvGraphicFramePr>
          <p:cNvPr id="6" name="Content Placeholder 4">
            <a:extLst>
              <a:ext uri="{FF2B5EF4-FFF2-40B4-BE49-F238E27FC236}">
                <a16:creationId xmlns:a16="http://schemas.microsoft.com/office/drawing/2014/main" id="{B1FD91BD-2486-AE18-98CB-DCAE4E9DD786}"/>
              </a:ext>
            </a:extLst>
          </p:cNvPr>
          <p:cNvGraphicFramePr>
            <a:graphicFrameLocks/>
          </p:cNvGraphicFramePr>
          <p:nvPr>
            <p:extLst>
              <p:ext uri="{D42A27DB-BD31-4B8C-83A1-F6EECF244321}">
                <p14:modId xmlns:p14="http://schemas.microsoft.com/office/powerpoint/2010/main" val="1348683182"/>
              </p:ext>
            </p:extLst>
          </p:nvPr>
        </p:nvGraphicFramePr>
        <p:xfrm>
          <a:off x="993062" y="1542034"/>
          <a:ext cx="2961355" cy="2721772"/>
        </p:xfrm>
        <a:graphic>
          <a:graphicData uri="http://schemas.openxmlformats.org/drawingml/2006/table">
            <a:tbl>
              <a:tblPr firstRow="1" bandRow="1">
                <a:tableStyleId>{5C22544A-7EE6-4342-B048-85BDC9FD1C3A}</a:tableStyleId>
              </a:tblPr>
              <a:tblGrid>
                <a:gridCol w="2961355">
                  <a:extLst>
                    <a:ext uri="{9D8B030D-6E8A-4147-A177-3AD203B41FA5}">
                      <a16:colId xmlns:a16="http://schemas.microsoft.com/office/drawing/2014/main" val="1585755456"/>
                    </a:ext>
                  </a:extLst>
                </a:gridCol>
              </a:tblGrid>
              <a:tr h="405369">
                <a:tc>
                  <a:txBody>
                    <a:bodyPr/>
                    <a:lstStyle/>
                    <a:p>
                      <a:pPr algn="ctr"/>
                      <a:r>
                        <a:rPr lang="en-US" dirty="0"/>
                        <a:t>Word on the Desktop</a:t>
                      </a:r>
                    </a:p>
                  </a:txBody>
                  <a:tcPr marL="356008" marR="356008"/>
                </a:tc>
                <a:extLst>
                  <a:ext uri="{0D108BD9-81ED-4DB2-BD59-A6C34878D82A}">
                    <a16:rowId xmlns:a16="http://schemas.microsoft.com/office/drawing/2014/main" val="1947150256"/>
                  </a:ext>
                </a:extLst>
              </a:tr>
              <a:tr h="2316403">
                <a:tc>
                  <a:txBody>
                    <a:bodyPr/>
                    <a:lstStyle/>
                    <a:p>
                      <a:pPr marL="112713" indent="-112713">
                        <a:buFont typeface="Arial" panose="020B0604020202020204" pitchFamily="34" charset="0"/>
                        <a:buChar char="•"/>
                      </a:pPr>
                      <a:r>
                        <a:rPr lang="en-US" dirty="0"/>
                        <a:t>Traditional computers</a:t>
                      </a:r>
                    </a:p>
                    <a:p>
                      <a:pPr marL="112713" indent="-112713">
                        <a:buFont typeface="Arial" panose="020B0604020202020204" pitchFamily="34" charset="0"/>
                        <a:buChar char="•"/>
                        <a:tabLst/>
                      </a:pPr>
                      <a:r>
                        <a:rPr lang="en-US" dirty="0"/>
                        <a:t>Comprehensive feature set</a:t>
                      </a:r>
                    </a:p>
                    <a:p>
                      <a:pPr marL="112713" indent="-112713">
                        <a:buFont typeface="Arial" panose="020B0604020202020204" pitchFamily="34" charset="0"/>
                        <a:buChar char="•"/>
                      </a:pPr>
                      <a:r>
                        <a:rPr lang="en-US" dirty="0"/>
                        <a:t>Full UI</a:t>
                      </a:r>
                    </a:p>
                    <a:p>
                      <a:pPr marL="112713" indent="-112713">
                        <a:buFont typeface="Arial" panose="020B0604020202020204" pitchFamily="34" charset="0"/>
                        <a:buChar char="•"/>
                      </a:pPr>
                      <a:r>
                        <a:rPr lang="en-US" dirty="0"/>
                        <a:t>Best suited for keyboard and mouse</a:t>
                      </a:r>
                    </a:p>
                    <a:p>
                      <a:pPr marL="112713" indent="-112713">
                        <a:buFont typeface="Arial" panose="020B0604020202020204" pitchFamily="34" charset="0"/>
                        <a:buChar char="•"/>
                      </a:pPr>
                      <a:r>
                        <a:rPr lang="en-US" dirty="0"/>
                        <a:t>Included in Microsoft 365 subscription</a:t>
                      </a:r>
                    </a:p>
                  </a:txBody>
                  <a:tcPr/>
                </a:tc>
                <a:extLst>
                  <a:ext uri="{0D108BD9-81ED-4DB2-BD59-A6C34878D82A}">
                    <a16:rowId xmlns:a16="http://schemas.microsoft.com/office/drawing/2014/main" val="3902080469"/>
                  </a:ext>
                </a:extLst>
              </a:tr>
            </a:tbl>
          </a:graphicData>
        </a:graphic>
      </p:graphicFrame>
      <p:pic>
        <p:nvPicPr>
          <p:cNvPr id="8" name="Picture 7">
            <a:extLst>
              <a:ext uri="{FF2B5EF4-FFF2-40B4-BE49-F238E27FC236}">
                <a16:creationId xmlns:a16="http://schemas.microsoft.com/office/drawing/2014/main" id="{ABDBA2D2-0CC9-DB85-08AC-5224102C9014}"/>
              </a:ext>
            </a:extLst>
          </p:cNvPr>
          <p:cNvPicPr>
            <a:picLocks noChangeAspect="1"/>
          </p:cNvPicPr>
          <p:nvPr/>
        </p:nvPicPr>
        <p:blipFill>
          <a:blip r:embed="rId3"/>
          <a:stretch>
            <a:fillRect/>
          </a:stretch>
        </p:blipFill>
        <p:spPr>
          <a:xfrm>
            <a:off x="2002706" y="4281224"/>
            <a:ext cx="1285243" cy="925928"/>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4E258C6-D0C8-B758-7534-2FDFD31A523E}"/>
              </a:ext>
            </a:extLst>
          </p:cNvPr>
          <p:cNvPicPr>
            <a:picLocks noChangeAspect="1"/>
          </p:cNvPicPr>
          <p:nvPr/>
        </p:nvPicPr>
        <p:blipFill>
          <a:blip r:embed="rId4"/>
          <a:stretch>
            <a:fillRect/>
          </a:stretch>
        </p:blipFill>
        <p:spPr>
          <a:xfrm>
            <a:off x="4955306" y="4264510"/>
            <a:ext cx="809057" cy="794506"/>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C427728F-8D86-6ACC-41CA-AFA4B99A87BE}"/>
              </a:ext>
            </a:extLst>
          </p:cNvPr>
          <p:cNvPicPr>
            <a:picLocks noChangeAspect="1"/>
          </p:cNvPicPr>
          <p:nvPr/>
        </p:nvPicPr>
        <p:blipFill>
          <a:blip r:embed="rId5"/>
          <a:stretch>
            <a:fillRect/>
          </a:stretch>
        </p:blipFill>
        <p:spPr>
          <a:xfrm>
            <a:off x="9241666" y="4350563"/>
            <a:ext cx="320610" cy="62167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4A208E34-0793-DB04-44AF-C6CF0BDE2237}"/>
              </a:ext>
            </a:extLst>
          </p:cNvPr>
          <p:cNvPicPr>
            <a:picLocks noChangeAspect="1"/>
          </p:cNvPicPr>
          <p:nvPr/>
        </p:nvPicPr>
        <p:blipFill>
          <a:blip r:embed="rId6"/>
          <a:stretch>
            <a:fillRect/>
          </a:stretch>
        </p:blipFill>
        <p:spPr>
          <a:xfrm>
            <a:off x="6765252" y="4281225"/>
            <a:ext cx="501962" cy="777792"/>
          </a:xfrm>
          <a:prstGeom prst="rect">
            <a:avLst/>
          </a:prstGeom>
          <a:effectLst>
            <a:outerShdw blurRad="50800" dist="38100" dir="2700000" algn="tl" rotWithShape="0">
              <a:prstClr val="black">
                <a:alpha val="40000"/>
              </a:prstClr>
            </a:outerShdw>
          </a:effectLst>
        </p:spPr>
      </p:pic>
      <p:graphicFrame>
        <p:nvGraphicFramePr>
          <p:cNvPr id="18" name="Content Placeholder 4">
            <a:extLst>
              <a:ext uri="{FF2B5EF4-FFF2-40B4-BE49-F238E27FC236}">
                <a16:creationId xmlns:a16="http://schemas.microsoft.com/office/drawing/2014/main" id="{9BEE709D-48D4-C688-0B77-CFF01EF91C71}"/>
              </a:ext>
            </a:extLst>
          </p:cNvPr>
          <p:cNvGraphicFramePr>
            <a:graphicFrameLocks/>
          </p:cNvGraphicFramePr>
          <p:nvPr>
            <p:extLst>
              <p:ext uri="{D42A27DB-BD31-4B8C-83A1-F6EECF244321}">
                <p14:modId xmlns:p14="http://schemas.microsoft.com/office/powerpoint/2010/main" val="2056958891"/>
              </p:ext>
            </p:extLst>
          </p:nvPr>
        </p:nvGraphicFramePr>
        <p:xfrm>
          <a:off x="4574550" y="1542737"/>
          <a:ext cx="2962656" cy="2721772"/>
        </p:xfrm>
        <a:graphic>
          <a:graphicData uri="http://schemas.openxmlformats.org/drawingml/2006/table">
            <a:tbl>
              <a:tblPr firstRow="1" bandRow="1">
                <a:tableStyleId>{5C22544A-7EE6-4342-B048-85BDC9FD1C3A}</a:tableStyleId>
              </a:tblPr>
              <a:tblGrid>
                <a:gridCol w="2962656">
                  <a:extLst>
                    <a:ext uri="{9D8B030D-6E8A-4147-A177-3AD203B41FA5}">
                      <a16:colId xmlns:a16="http://schemas.microsoft.com/office/drawing/2014/main" val="1585755456"/>
                    </a:ext>
                  </a:extLst>
                </a:gridCol>
              </a:tblGrid>
              <a:tr h="410669">
                <a:tc>
                  <a:txBody>
                    <a:bodyPr/>
                    <a:lstStyle/>
                    <a:p>
                      <a:pPr algn="ctr"/>
                      <a:r>
                        <a:rPr lang="en-US" dirty="0"/>
                        <a:t>Word for the Web</a:t>
                      </a:r>
                    </a:p>
                  </a:txBody>
                  <a:tcPr anchor="ctr"/>
                </a:tc>
                <a:extLst>
                  <a:ext uri="{0D108BD9-81ED-4DB2-BD59-A6C34878D82A}">
                    <a16:rowId xmlns:a16="http://schemas.microsoft.com/office/drawing/2014/main" val="1947150256"/>
                  </a:ext>
                </a:extLst>
              </a:tr>
              <a:tr h="2311103">
                <a:tc>
                  <a:txBody>
                    <a:bodyPr/>
                    <a:lstStyle/>
                    <a:p>
                      <a:pPr marL="112713" indent="-112713">
                        <a:buFont typeface="Arial" panose="020B0604020202020204" pitchFamily="34" charset="0"/>
                        <a:buChar char="•"/>
                      </a:pPr>
                      <a:r>
                        <a:rPr lang="en-US" dirty="0"/>
                        <a:t>Web browsers</a:t>
                      </a:r>
                    </a:p>
                    <a:p>
                      <a:pPr marL="112713" indent="-112713">
                        <a:buFont typeface="Arial" panose="020B0604020202020204" pitchFamily="34" charset="0"/>
                        <a:buChar char="•"/>
                      </a:pPr>
                      <a:r>
                        <a:rPr lang="en-US" dirty="0"/>
                        <a:t>Streamlined feature set</a:t>
                      </a:r>
                    </a:p>
                    <a:p>
                      <a:pPr marL="112713" indent="-112713">
                        <a:buFont typeface="Arial" panose="020B0604020202020204" pitchFamily="34" charset="0"/>
                        <a:buChar char="•"/>
                      </a:pPr>
                      <a:r>
                        <a:rPr lang="en-US" dirty="0"/>
                        <a:t>Simplified UI</a:t>
                      </a:r>
                    </a:p>
                    <a:p>
                      <a:pPr marL="112713" indent="-112713">
                        <a:buFont typeface="Arial" panose="020B0604020202020204" pitchFamily="34" charset="0"/>
                        <a:buChar char="•"/>
                      </a:pPr>
                      <a:r>
                        <a:rPr lang="en-US" dirty="0"/>
                        <a:t>Suited for keyboard and mouse</a:t>
                      </a:r>
                    </a:p>
                    <a:p>
                      <a:pPr marL="112713" indent="-112713">
                        <a:buFont typeface="Arial" panose="020B0604020202020204" pitchFamily="34" charset="0"/>
                        <a:buChar char="•"/>
                      </a:pPr>
                      <a:r>
                        <a:rPr lang="en-US" dirty="0"/>
                        <a:t>Included in Microsoft 365 subscription</a:t>
                      </a:r>
                    </a:p>
                  </a:txBody>
                  <a:tcPr/>
                </a:tc>
                <a:extLst>
                  <a:ext uri="{0D108BD9-81ED-4DB2-BD59-A6C34878D82A}">
                    <a16:rowId xmlns:a16="http://schemas.microsoft.com/office/drawing/2014/main" val="3902080469"/>
                  </a:ext>
                </a:extLst>
              </a:tr>
            </a:tbl>
          </a:graphicData>
        </a:graphic>
      </p:graphicFrame>
      <p:graphicFrame>
        <p:nvGraphicFramePr>
          <p:cNvPr id="20" name="Content Placeholder 4">
            <a:extLst>
              <a:ext uri="{FF2B5EF4-FFF2-40B4-BE49-F238E27FC236}">
                <a16:creationId xmlns:a16="http://schemas.microsoft.com/office/drawing/2014/main" id="{EA35AC9C-B9CE-1F5B-08D3-D73CEC289787}"/>
              </a:ext>
            </a:extLst>
          </p:cNvPr>
          <p:cNvGraphicFramePr>
            <a:graphicFrameLocks/>
          </p:cNvGraphicFramePr>
          <p:nvPr>
            <p:extLst>
              <p:ext uri="{D42A27DB-BD31-4B8C-83A1-F6EECF244321}">
                <p14:modId xmlns:p14="http://schemas.microsoft.com/office/powerpoint/2010/main" val="3101859273"/>
              </p:ext>
            </p:extLst>
          </p:nvPr>
        </p:nvGraphicFramePr>
        <p:xfrm>
          <a:off x="8157339" y="1526450"/>
          <a:ext cx="2962656" cy="2738059"/>
        </p:xfrm>
        <a:graphic>
          <a:graphicData uri="http://schemas.openxmlformats.org/drawingml/2006/table">
            <a:tbl>
              <a:tblPr firstRow="1" bandRow="1">
                <a:tableStyleId>{5C22544A-7EE6-4342-B048-85BDC9FD1C3A}</a:tableStyleId>
              </a:tblPr>
              <a:tblGrid>
                <a:gridCol w="2962656">
                  <a:extLst>
                    <a:ext uri="{9D8B030D-6E8A-4147-A177-3AD203B41FA5}">
                      <a16:colId xmlns:a16="http://schemas.microsoft.com/office/drawing/2014/main" val="1585755456"/>
                    </a:ext>
                  </a:extLst>
                </a:gridCol>
              </a:tblGrid>
              <a:tr h="418783">
                <a:tc>
                  <a:txBody>
                    <a:bodyPr/>
                    <a:lstStyle/>
                    <a:p>
                      <a:pPr algn="ctr"/>
                      <a:r>
                        <a:rPr lang="en-US" dirty="0"/>
                        <a:t>Word Mobile App</a:t>
                      </a:r>
                    </a:p>
                  </a:txBody>
                  <a:tcPr anchor="ctr"/>
                </a:tc>
                <a:extLst>
                  <a:ext uri="{0D108BD9-81ED-4DB2-BD59-A6C34878D82A}">
                    <a16:rowId xmlns:a16="http://schemas.microsoft.com/office/drawing/2014/main" val="1947150256"/>
                  </a:ext>
                </a:extLst>
              </a:tr>
              <a:tr h="2319276">
                <a:tc>
                  <a:txBody>
                    <a:bodyPr/>
                    <a:lstStyle/>
                    <a:p>
                      <a:pPr marL="112713" indent="-112713">
                        <a:buFont typeface="Arial" panose="020B0604020202020204" pitchFamily="34" charset="0"/>
                        <a:buChar char="•"/>
                      </a:pPr>
                      <a:r>
                        <a:rPr lang="en-US" dirty="0"/>
                        <a:t>Mobile devices</a:t>
                      </a:r>
                    </a:p>
                    <a:p>
                      <a:pPr marL="112713" indent="-112713">
                        <a:buFont typeface="Arial" panose="020B0604020202020204" pitchFamily="34" charset="0"/>
                        <a:buChar char="•"/>
                      </a:pPr>
                      <a:r>
                        <a:rPr lang="en-US" dirty="0"/>
                        <a:t>Limited feature set</a:t>
                      </a:r>
                    </a:p>
                    <a:p>
                      <a:pPr marL="112713" indent="-112713">
                        <a:buFont typeface="Arial" panose="020B0604020202020204" pitchFamily="34" charset="0"/>
                        <a:buChar char="•"/>
                      </a:pPr>
                      <a:r>
                        <a:rPr lang="en-US" dirty="0"/>
                        <a:t>Adaptable UI</a:t>
                      </a:r>
                    </a:p>
                    <a:p>
                      <a:pPr marL="112713" indent="-112713">
                        <a:buFont typeface="Arial" panose="020B0604020202020204" pitchFamily="34" charset="0"/>
                        <a:buChar char="•"/>
                      </a:pPr>
                      <a:r>
                        <a:rPr lang="en-US" dirty="0"/>
                        <a:t>Best suited for touchscreen interface</a:t>
                      </a:r>
                    </a:p>
                    <a:p>
                      <a:pPr marL="112713" indent="-112713">
                        <a:buFont typeface="Arial" panose="020B0604020202020204" pitchFamily="34" charset="0"/>
                        <a:buChar char="•"/>
                      </a:pPr>
                      <a:r>
                        <a:rPr lang="en-US" dirty="0"/>
                        <a:t>Free download from vendor’s app store</a:t>
                      </a:r>
                    </a:p>
                  </a:txBody>
                  <a:tcPr/>
                </a:tc>
                <a:extLst>
                  <a:ext uri="{0D108BD9-81ED-4DB2-BD59-A6C34878D82A}">
                    <a16:rowId xmlns:a16="http://schemas.microsoft.com/office/drawing/2014/main" val="3902080469"/>
                  </a:ext>
                </a:extLst>
              </a:tr>
            </a:tbl>
          </a:graphicData>
        </a:graphic>
      </p:graphicFrame>
    </p:spTree>
    <p:extLst>
      <p:ext uri="{BB962C8B-B14F-4D97-AF65-F5344CB8AC3E}">
        <p14:creationId xmlns:p14="http://schemas.microsoft.com/office/powerpoint/2010/main" val="370733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F0E341-193A-32FF-85BF-7C627FFE65C3}"/>
              </a:ext>
            </a:extLst>
          </p:cNvPr>
          <p:cNvSpPr>
            <a:spLocks noGrp="1"/>
          </p:cNvSpPr>
          <p:nvPr>
            <p:ph type="body" sz="quarter" idx="4294967295"/>
          </p:nvPr>
        </p:nvSpPr>
        <p:spPr>
          <a:xfrm>
            <a:off x="1568502" y="810457"/>
            <a:ext cx="8070798" cy="540955"/>
          </a:xfrm>
          <a:prstGeom prst="rect">
            <a:avLst/>
          </a:prstGeom>
        </p:spPr>
        <p:txBody>
          <a:bodyPr/>
          <a:lstStyle/>
          <a:p>
            <a:r>
              <a:rPr lang="en-US" b="1" dirty="0">
                <a:effectLst>
                  <a:outerShdw blurRad="38100" dist="38100" dir="2700000" algn="tl">
                    <a:srgbClr val="000000">
                      <a:alpha val="43137"/>
                    </a:srgbClr>
                  </a:outerShdw>
                </a:effectLst>
              </a:rPr>
              <a:t>Getting Started With Word</a:t>
            </a:r>
          </a:p>
        </p:txBody>
      </p:sp>
      <p:sp>
        <p:nvSpPr>
          <p:cNvPr id="3" name="Date Placeholder 2">
            <a:extLst>
              <a:ext uri="{FF2B5EF4-FFF2-40B4-BE49-F238E27FC236}">
                <a16:creationId xmlns:a16="http://schemas.microsoft.com/office/drawing/2014/main" id="{73DD8DF1-057C-CC78-4D20-6D0C794A66DF}"/>
              </a:ext>
            </a:extLst>
          </p:cNvPr>
          <p:cNvSpPr>
            <a:spLocks noGrp="1"/>
          </p:cNvSpPr>
          <p:nvPr>
            <p:ph type="dt" sz="half" idx="2"/>
          </p:nvPr>
        </p:nvSpPr>
        <p:spPr/>
        <p:txBody>
          <a:bodyPr/>
          <a:lstStyle/>
          <a:p>
            <a:fld id="{6070C6D2-544F-4AE6-8B2C-E394EEF7C04D}" type="datetime1">
              <a:rPr lang="en-US" smtClean="0"/>
              <a:t>2/15/2025</a:t>
            </a:fld>
            <a:endParaRPr lang="en-US"/>
          </a:p>
        </p:txBody>
      </p:sp>
      <p:sp>
        <p:nvSpPr>
          <p:cNvPr id="4" name="Footer Placeholder 3">
            <a:extLst>
              <a:ext uri="{FF2B5EF4-FFF2-40B4-BE49-F238E27FC236}">
                <a16:creationId xmlns:a16="http://schemas.microsoft.com/office/drawing/2014/main" id="{5534653C-14BD-F78C-25EC-584C68205597}"/>
              </a:ext>
            </a:extLst>
          </p:cNvPr>
          <p:cNvSpPr>
            <a:spLocks noGrp="1"/>
          </p:cNvSpPr>
          <p:nvPr>
            <p:ph type="ftr" sz="quarter" idx="3"/>
          </p:nvPr>
        </p:nvSpPr>
        <p:spPr/>
        <p:txBody>
          <a:bodyPr/>
          <a:lstStyle/>
          <a:p>
            <a:r>
              <a:rPr lang="en-US"/>
              <a:t>Copyright © 2025 Carl M. Burnett</a:t>
            </a:r>
          </a:p>
        </p:txBody>
      </p:sp>
      <p:sp>
        <p:nvSpPr>
          <p:cNvPr id="6" name="Slide Number Placeholder 5">
            <a:extLst>
              <a:ext uri="{FF2B5EF4-FFF2-40B4-BE49-F238E27FC236}">
                <a16:creationId xmlns:a16="http://schemas.microsoft.com/office/drawing/2014/main" id="{451A99B8-1307-A4B0-06DD-5CFD7C724CEA}"/>
              </a:ext>
            </a:extLst>
          </p:cNvPr>
          <p:cNvSpPr>
            <a:spLocks noGrp="1"/>
          </p:cNvSpPr>
          <p:nvPr>
            <p:ph type="sldNum" sz="quarter" idx="4"/>
          </p:nvPr>
        </p:nvSpPr>
        <p:spPr/>
        <p:txBody>
          <a:bodyPr/>
          <a:lstStyle/>
          <a:p>
            <a:fld id="{C01389E6-C847-4AD0-B56D-D205B2EAB1EE}" type="slidenum">
              <a:rPr lang="en-US" smtClean="0"/>
              <a:t>5</a:t>
            </a:fld>
            <a:endParaRPr lang="en-US"/>
          </a:p>
        </p:txBody>
      </p:sp>
      <p:graphicFrame>
        <p:nvGraphicFramePr>
          <p:cNvPr id="5" name="Content Placeholder 2">
            <a:extLst>
              <a:ext uri="{FF2B5EF4-FFF2-40B4-BE49-F238E27FC236}">
                <a16:creationId xmlns:a16="http://schemas.microsoft.com/office/drawing/2014/main" id="{67E93991-A19E-D8BC-2F7D-A42736AFA252}"/>
              </a:ext>
            </a:extLst>
          </p:cNvPr>
          <p:cNvGraphicFramePr>
            <a:graphicFrameLocks noGrp="1"/>
          </p:cNvGraphicFramePr>
          <p:nvPr>
            <p:ph idx="4294967295"/>
            <p:extLst>
              <p:ext uri="{D42A27DB-BD31-4B8C-83A1-F6EECF244321}">
                <p14:modId xmlns:p14="http://schemas.microsoft.com/office/powerpoint/2010/main" val="4209458816"/>
              </p:ext>
            </p:extLst>
          </p:nvPr>
        </p:nvGraphicFramePr>
        <p:xfrm>
          <a:off x="679190" y="1539031"/>
          <a:ext cx="10240962" cy="395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853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07531C0-3BEE-B87E-D4CC-EAF233701855}"/>
              </a:ext>
            </a:extLst>
          </p:cNvPr>
          <p:cNvSpPr>
            <a:spLocks noGrp="1"/>
          </p:cNvSpPr>
          <p:nvPr>
            <p:ph type="body" sz="quarter" idx="4294967295"/>
          </p:nvPr>
        </p:nvSpPr>
        <p:spPr>
          <a:xfrm>
            <a:off x="1568502" y="810457"/>
            <a:ext cx="8070798" cy="540955"/>
          </a:xfrm>
          <a:prstGeom prst="rect">
            <a:avLst/>
          </a:prstGeom>
        </p:spPr>
        <p:txBody>
          <a:bodyPr/>
          <a:lstStyle/>
          <a:p>
            <a:r>
              <a:rPr lang="en-US" sz="3600" b="1" dirty="0">
                <a:solidFill>
                  <a:schemeClr val="bg1"/>
                </a:solidFill>
                <a:effectLst>
                  <a:outerShdw blurRad="38100" dist="38100" dir="2700000" algn="tl">
                    <a:srgbClr val="000000">
                      <a:alpha val="43137"/>
                    </a:srgbClr>
                  </a:outerShdw>
                </a:effectLst>
              </a:rPr>
              <a:t>The Word Application Window</a:t>
            </a:r>
            <a:endParaRPr lang="en-US" b="1" dirty="0">
              <a:effectLst>
                <a:outerShdw blurRad="38100" dist="38100" dir="2700000" algn="tl">
                  <a:srgbClr val="000000">
                    <a:alpha val="43137"/>
                  </a:srgbClr>
                </a:outerShdw>
              </a:effectLst>
            </a:endParaRPr>
          </a:p>
        </p:txBody>
      </p:sp>
      <p:sp>
        <p:nvSpPr>
          <p:cNvPr id="2" name="Date Placeholder 1">
            <a:extLst>
              <a:ext uri="{FF2B5EF4-FFF2-40B4-BE49-F238E27FC236}">
                <a16:creationId xmlns:a16="http://schemas.microsoft.com/office/drawing/2014/main" id="{32339189-8E1D-7704-A15B-37057297710C}"/>
              </a:ext>
            </a:extLst>
          </p:cNvPr>
          <p:cNvSpPr>
            <a:spLocks noGrp="1"/>
          </p:cNvSpPr>
          <p:nvPr>
            <p:ph type="dt" sz="half" idx="2"/>
          </p:nvPr>
        </p:nvSpPr>
        <p:spPr/>
        <p:txBody>
          <a:bodyPr/>
          <a:lstStyle/>
          <a:p>
            <a:fld id="{B44572C8-6D45-4A70-9918-322B2EE2D53B}" type="datetime1">
              <a:rPr lang="en-US" smtClean="0"/>
              <a:t>2/15/2025</a:t>
            </a:fld>
            <a:endParaRPr lang="en-US"/>
          </a:p>
        </p:txBody>
      </p:sp>
      <p:sp>
        <p:nvSpPr>
          <p:cNvPr id="6" name="Footer Placeholder 5">
            <a:extLst>
              <a:ext uri="{FF2B5EF4-FFF2-40B4-BE49-F238E27FC236}">
                <a16:creationId xmlns:a16="http://schemas.microsoft.com/office/drawing/2014/main" id="{0FD8D6DF-DCEB-6F47-E1D0-53C10299352E}"/>
              </a:ext>
            </a:extLst>
          </p:cNvPr>
          <p:cNvSpPr>
            <a:spLocks noGrp="1"/>
          </p:cNvSpPr>
          <p:nvPr>
            <p:ph type="ftr" sz="quarter" idx="3"/>
          </p:nvPr>
        </p:nvSpPr>
        <p:spPr/>
        <p:txBody>
          <a:bodyPr/>
          <a:lstStyle/>
          <a:p>
            <a:r>
              <a:rPr lang="en-US"/>
              <a:t>Copyright © 2025 Carl M. Burnett</a:t>
            </a:r>
          </a:p>
        </p:txBody>
      </p:sp>
      <p:sp>
        <p:nvSpPr>
          <p:cNvPr id="4" name="Slide Number Placeholder 2">
            <a:extLst>
              <a:ext uri="{FF2B5EF4-FFF2-40B4-BE49-F238E27FC236}">
                <a16:creationId xmlns:a16="http://schemas.microsoft.com/office/drawing/2014/main" id="{C3CF12BE-18C8-C99E-6078-42A63A0474D9}"/>
              </a:ext>
            </a:extLst>
          </p:cNvPr>
          <p:cNvSpPr>
            <a:spLocks noGrp="1"/>
          </p:cNvSpPr>
          <p:nvPr>
            <p:ph type="sldNum" sz="quarter" idx="4"/>
          </p:nvPr>
        </p:nvSpPr>
        <p:spPr/>
        <p:txBody>
          <a:bodyPr/>
          <a:lstStyle/>
          <a:p>
            <a:fld id="{A8160BDD-7155-D744-B749-9730458604AD}" type="slidenum">
              <a:rPr lang="en-US" smtClean="0"/>
              <a:pPr/>
              <a:t>6</a:t>
            </a:fld>
            <a:endParaRPr lang="en-US" dirty="0"/>
          </a:p>
        </p:txBody>
      </p:sp>
      <p:pic>
        <p:nvPicPr>
          <p:cNvPr id="18" name="Content Placeholder 17">
            <a:extLst>
              <a:ext uri="{FF2B5EF4-FFF2-40B4-BE49-F238E27FC236}">
                <a16:creationId xmlns:a16="http://schemas.microsoft.com/office/drawing/2014/main" id="{19C3A3FA-A8D8-46CB-90BA-153E1813ACD2}"/>
              </a:ext>
            </a:extLst>
          </p:cNvPr>
          <p:cNvPicPr>
            <a:picLocks noGrp="1" noChangeAspect="1"/>
          </p:cNvPicPr>
          <p:nvPr>
            <p:ph idx="4294967295"/>
          </p:nvPr>
        </p:nvPicPr>
        <p:blipFill>
          <a:blip r:embed="rId3"/>
          <a:stretch>
            <a:fillRect/>
          </a:stretch>
        </p:blipFill>
        <p:spPr>
          <a:xfrm>
            <a:off x="2803525" y="1515371"/>
            <a:ext cx="8801100" cy="4729162"/>
          </a:xfrm>
          <a:prstGeom prst="rect">
            <a:avLst/>
          </a:prstGeom>
        </p:spPr>
      </p:pic>
    </p:spTree>
    <p:extLst>
      <p:ext uri="{BB962C8B-B14F-4D97-AF65-F5344CB8AC3E}">
        <p14:creationId xmlns:p14="http://schemas.microsoft.com/office/powerpoint/2010/main" val="84623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0677F222-CE8F-BFE5-F5A1-AB06BEE01206}"/>
              </a:ext>
            </a:extLst>
          </p:cNvPr>
          <p:cNvSpPr>
            <a:spLocks noGrp="1"/>
          </p:cNvSpPr>
          <p:nvPr>
            <p:ph type="body" sz="quarter" idx="4294967295"/>
          </p:nvPr>
        </p:nvSpPr>
        <p:spPr>
          <a:xfrm>
            <a:off x="1568502" y="810457"/>
            <a:ext cx="8070798" cy="540955"/>
          </a:xfrm>
          <a:prstGeom prst="rect">
            <a:avLst/>
          </a:prstGeom>
        </p:spPr>
        <p:txBody>
          <a:bodyPr/>
          <a:lstStyle/>
          <a:p>
            <a:r>
              <a:rPr lang="en-US" sz="3600" dirty="0">
                <a:solidFill>
                  <a:schemeClr val="bg1"/>
                </a:solidFill>
              </a:rPr>
              <a:t>The Ribbon</a:t>
            </a:r>
            <a:endParaRPr lang="en-US" dirty="0"/>
          </a:p>
        </p:txBody>
      </p:sp>
      <p:sp>
        <p:nvSpPr>
          <p:cNvPr id="18" name="Date Placeholder 17">
            <a:extLst>
              <a:ext uri="{FF2B5EF4-FFF2-40B4-BE49-F238E27FC236}">
                <a16:creationId xmlns:a16="http://schemas.microsoft.com/office/drawing/2014/main" id="{FBE1AABF-7970-8C99-47B3-DE65DE497DBE}"/>
              </a:ext>
            </a:extLst>
          </p:cNvPr>
          <p:cNvSpPr>
            <a:spLocks noGrp="1"/>
          </p:cNvSpPr>
          <p:nvPr>
            <p:ph type="dt" sz="half" idx="2"/>
          </p:nvPr>
        </p:nvSpPr>
        <p:spPr/>
        <p:txBody>
          <a:bodyPr/>
          <a:lstStyle/>
          <a:p>
            <a:fld id="{74799833-250A-4B9C-BD15-77344649C5C1}" type="datetime1">
              <a:rPr lang="en-US" smtClean="0"/>
              <a:t>2/15/2025</a:t>
            </a:fld>
            <a:endParaRPr lang="en-US"/>
          </a:p>
        </p:txBody>
      </p:sp>
      <p:sp>
        <p:nvSpPr>
          <p:cNvPr id="42" name="Footer Placeholder 41">
            <a:extLst>
              <a:ext uri="{FF2B5EF4-FFF2-40B4-BE49-F238E27FC236}">
                <a16:creationId xmlns:a16="http://schemas.microsoft.com/office/drawing/2014/main" id="{C86B1D22-3666-C84E-81CC-0565F1B0FAF9}"/>
              </a:ext>
            </a:extLst>
          </p:cNvPr>
          <p:cNvSpPr>
            <a:spLocks noGrp="1"/>
          </p:cNvSpPr>
          <p:nvPr>
            <p:ph type="ftr" sz="quarter" idx="3"/>
          </p:nvPr>
        </p:nvSpPr>
        <p:spPr/>
        <p:txBody>
          <a:bodyPr/>
          <a:lstStyle/>
          <a:p>
            <a:r>
              <a:rPr lang="en-US"/>
              <a:t>Copyright © 2025 Carl M. Burnett</a:t>
            </a:r>
          </a:p>
        </p:txBody>
      </p:sp>
      <p:sp>
        <p:nvSpPr>
          <p:cNvPr id="41" name="Slide Number Placeholder 2">
            <a:extLst>
              <a:ext uri="{FF2B5EF4-FFF2-40B4-BE49-F238E27FC236}">
                <a16:creationId xmlns:a16="http://schemas.microsoft.com/office/drawing/2014/main" id="{19ECF2D8-EE62-7D48-802D-467CC6848220}"/>
              </a:ext>
            </a:extLst>
          </p:cNvPr>
          <p:cNvSpPr>
            <a:spLocks noGrp="1"/>
          </p:cNvSpPr>
          <p:nvPr>
            <p:ph type="sldNum" sz="quarter" idx="4"/>
          </p:nvPr>
        </p:nvSpPr>
        <p:spPr/>
        <p:txBody>
          <a:bodyPr/>
          <a:lstStyle/>
          <a:p>
            <a:fld id="{A8160BDD-7155-D744-B749-9730458604AD}" type="slidenum">
              <a:rPr lang="en-US" smtClean="0"/>
              <a:pPr/>
              <a:t>7</a:t>
            </a:fld>
            <a:endParaRPr lang="en-US" dirty="0"/>
          </a:p>
        </p:txBody>
      </p:sp>
      <p:grpSp>
        <p:nvGrpSpPr>
          <p:cNvPr id="2" name="Group 1">
            <a:extLst>
              <a:ext uri="{FF2B5EF4-FFF2-40B4-BE49-F238E27FC236}">
                <a16:creationId xmlns:a16="http://schemas.microsoft.com/office/drawing/2014/main" id="{7A105301-3453-4FE9-22EA-845E370AAC5E}"/>
              </a:ext>
            </a:extLst>
          </p:cNvPr>
          <p:cNvGrpSpPr/>
          <p:nvPr/>
        </p:nvGrpSpPr>
        <p:grpSpPr>
          <a:xfrm>
            <a:off x="891089" y="1994122"/>
            <a:ext cx="10409822" cy="2745517"/>
            <a:chOff x="1011405" y="2731349"/>
            <a:chExt cx="10409822" cy="2745517"/>
          </a:xfrm>
        </p:grpSpPr>
        <p:grpSp>
          <p:nvGrpSpPr>
            <p:cNvPr id="3" name="Group 2">
              <a:extLst>
                <a:ext uri="{FF2B5EF4-FFF2-40B4-BE49-F238E27FC236}">
                  <a16:creationId xmlns:a16="http://schemas.microsoft.com/office/drawing/2014/main" id="{63966366-4337-9CE2-76A5-EEEBE0F3C714}"/>
                </a:ext>
              </a:extLst>
            </p:cNvPr>
            <p:cNvGrpSpPr/>
            <p:nvPr/>
          </p:nvGrpSpPr>
          <p:grpSpPr>
            <a:xfrm>
              <a:off x="1011405" y="2731349"/>
              <a:ext cx="10409822" cy="2745517"/>
              <a:chOff x="714751" y="2895125"/>
              <a:chExt cx="10409822" cy="2745517"/>
            </a:xfrm>
          </p:grpSpPr>
          <p:sp>
            <p:nvSpPr>
              <p:cNvPr id="9" name="Line 139">
                <a:extLst>
                  <a:ext uri="{FF2B5EF4-FFF2-40B4-BE49-F238E27FC236}">
                    <a16:creationId xmlns:a16="http://schemas.microsoft.com/office/drawing/2014/main" id="{F02EE6DB-BC21-91E3-CF0E-D527828387A8}"/>
                  </a:ext>
                </a:extLst>
              </p:cNvPr>
              <p:cNvSpPr>
                <a:spLocks noChangeShapeType="1"/>
              </p:cNvSpPr>
              <p:nvPr/>
            </p:nvSpPr>
            <p:spPr bwMode="auto">
              <a:xfrm rot="16200000" flipV="1">
                <a:off x="5259598" y="3357361"/>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10" name="Line 139">
                <a:extLst>
                  <a:ext uri="{FF2B5EF4-FFF2-40B4-BE49-F238E27FC236}">
                    <a16:creationId xmlns:a16="http://schemas.microsoft.com/office/drawing/2014/main" id="{1EF69203-D07A-E82B-82F0-F855DED40234}"/>
                  </a:ext>
                </a:extLst>
              </p:cNvPr>
              <p:cNvSpPr>
                <a:spLocks noChangeShapeType="1"/>
              </p:cNvSpPr>
              <p:nvPr/>
            </p:nvSpPr>
            <p:spPr bwMode="auto">
              <a:xfrm rot="16200000" flipV="1">
                <a:off x="4906721" y="3353526"/>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grpSp>
            <p:nvGrpSpPr>
              <p:cNvPr id="11" name="Group 10">
                <a:extLst>
                  <a:ext uri="{FF2B5EF4-FFF2-40B4-BE49-F238E27FC236}">
                    <a16:creationId xmlns:a16="http://schemas.microsoft.com/office/drawing/2014/main" id="{6C2F3EA2-5019-9C88-BA44-97715B5C2CCA}"/>
                  </a:ext>
                </a:extLst>
              </p:cNvPr>
              <p:cNvGrpSpPr/>
              <p:nvPr/>
            </p:nvGrpSpPr>
            <p:grpSpPr>
              <a:xfrm>
                <a:off x="714751" y="2895125"/>
                <a:ext cx="10409822" cy="2745517"/>
                <a:chOff x="-745703" y="1691189"/>
                <a:chExt cx="10409822" cy="2745517"/>
              </a:xfrm>
            </p:grpSpPr>
            <p:sp>
              <p:nvSpPr>
                <p:cNvPr id="13" name="Line 139">
                  <a:extLst>
                    <a:ext uri="{FF2B5EF4-FFF2-40B4-BE49-F238E27FC236}">
                      <a16:creationId xmlns:a16="http://schemas.microsoft.com/office/drawing/2014/main" id="{42222B78-629E-F9DD-865E-E912226B6255}"/>
                    </a:ext>
                  </a:extLst>
                </p:cNvPr>
                <p:cNvSpPr>
                  <a:spLocks noChangeShapeType="1"/>
                </p:cNvSpPr>
                <p:nvPr/>
              </p:nvSpPr>
              <p:spPr bwMode="auto">
                <a:xfrm rot="16200000" flipV="1">
                  <a:off x="3063084" y="2151708"/>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14" name="Line 139">
                  <a:extLst>
                    <a:ext uri="{FF2B5EF4-FFF2-40B4-BE49-F238E27FC236}">
                      <a16:creationId xmlns:a16="http://schemas.microsoft.com/office/drawing/2014/main" id="{2B5FB59D-DDBA-EFD4-D621-4824080D01F5}"/>
                    </a:ext>
                  </a:extLst>
                </p:cNvPr>
                <p:cNvSpPr>
                  <a:spLocks noChangeShapeType="1"/>
                </p:cNvSpPr>
                <p:nvPr/>
              </p:nvSpPr>
              <p:spPr bwMode="auto">
                <a:xfrm rot="16200000">
                  <a:off x="9287522" y="2185008"/>
                  <a:ext cx="301219"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5" name="Rounded Rectangle 7">
                  <a:extLst>
                    <a:ext uri="{FF2B5EF4-FFF2-40B4-BE49-F238E27FC236}">
                      <a16:creationId xmlns:a16="http://schemas.microsoft.com/office/drawing/2014/main" id="{490F8EAC-E3C7-096D-F529-1D24A00B9838}"/>
                    </a:ext>
                  </a:extLst>
                </p:cNvPr>
                <p:cNvSpPr/>
                <p:nvPr/>
              </p:nvSpPr>
              <p:spPr>
                <a:xfrm>
                  <a:off x="-745703" y="3531756"/>
                  <a:ext cx="9956184" cy="292602"/>
                </a:xfrm>
                <a:prstGeom prst="roundRect">
                  <a:avLst/>
                </a:prstGeom>
                <a:solidFill>
                  <a:schemeClr val="accent1"/>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b="1" dirty="0">
                      <a:solidFill>
                        <a:schemeClr val="bg1"/>
                      </a:solidFill>
                    </a:rPr>
                    <a:t>Command groups</a:t>
                  </a:r>
                </a:p>
              </p:txBody>
            </p:sp>
            <p:sp>
              <p:nvSpPr>
                <p:cNvPr id="16" name="AutoShape 302">
                  <a:extLst>
                    <a:ext uri="{FF2B5EF4-FFF2-40B4-BE49-F238E27FC236}">
                      <a16:creationId xmlns:a16="http://schemas.microsoft.com/office/drawing/2014/main" id="{8FFBCD4D-0FBC-56F1-E1BC-F42C36264850}"/>
                    </a:ext>
                  </a:extLst>
                </p:cNvPr>
                <p:cNvSpPr>
                  <a:spLocks/>
                </p:cNvSpPr>
                <p:nvPr/>
              </p:nvSpPr>
              <p:spPr bwMode="auto">
                <a:xfrm rot="5400000">
                  <a:off x="5979613" y="2046172"/>
                  <a:ext cx="182880" cy="2769248"/>
                </a:xfrm>
                <a:prstGeom prst="rightBrace">
                  <a:avLst>
                    <a:gd name="adj1" fmla="val 662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7" name="AutoShape 302">
                  <a:extLst>
                    <a:ext uri="{FF2B5EF4-FFF2-40B4-BE49-F238E27FC236}">
                      <a16:creationId xmlns:a16="http://schemas.microsoft.com/office/drawing/2014/main" id="{7CA8A95F-DEA6-210A-AB6B-395B2E270484}"/>
                    </a:ext>
                  </a:extLst>
                </p:cNvPr>
                <p:cNvSpPr>
                  <a:spLocks/>
                </p:cNvSpPr>
                <p:nvPr/>
              </p:nvSpPr>
              <p:spPr bwMode="auto">
                <a:xfrm rot="5400000">
                  <a:off x="7583312" y="3247045"/>
                  <a:ext cx="182880" cy="365760"/>
                </a:xfrm>
                <a:prstGeom prst="rightBrace">
                  <a:avLst>
                    <a:gd name="adj1" fmla="val 662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9" name="AutoShape 302">
                  <a:extLst>
                    <a:ext uri="{FF2B5EF4-FFF2-40B4-BE49-F238E27FC236}">
                      <a16:creationId xmlns:a16="http://schemas.microsoft.com/office/drawing/2014/main" id="{12F1461C-0DCA-0A12-283E-992BF3220B93}"/>
                    </a:ext>
                  </a:extLst>
                </p:cNvPr>
                <p:cNvSpPr>
                  <a:spLocks/>
                </p:cNvSpPr>
                <p:nvPr/>
              </p:nvSpPr>
              <p:spPr bwMode="auto">
                <a:xfrm rot="5400000">
                  <a:off x="3639982" y="2482381"/>
                  <a:ext cx="182881" cy="1883664"/>
                </a:xfrm>
                <a:prstGeom prst="rightBrace">
                  <a:avLst>
                    <a:gd name="adj1" fmla="val 662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0" name="AutoShape 302">
                  <a:extLst>
                    <a:ext uri="{FF2B5EF4-FFF2-40B4-BE49-F238E27FC236}">
                      <a16:creationId xmlns:a16="http://schemas.microsoft.com/office/drawing/2014/main" id="{2E7EAE7D-00D8-D907-9E04-8ECFD579A21B}"/>
                    </a:ext>
                  </a:extLst>
                </p:cNvPr>
                <p:cNvSpPr>
                  <a:spLocks/>
                </p:cNvSpPr>
                <p:nvPr/>
              </p:nvSpPr>
              <p:spPr bwMode="auto">
                <a:xfrm rot="5400000">
                  <a:off x="1515874" y="2264305"/>
                  <a:ext cx="182880" cy="2338203"/>
                </a:xfrm>
                <a:prstGeom prst="rightBrace">
                  <a:avLst>
                    <a:gd name="adj1" fmla="val 662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1" name="AutoShape 302">
                  <a:extLst>
                    <a:ext uri="{FF2B5EF4-FFF2-40B4-BE49-F238E27FC236}">
                      <a16:creationId xmlns:a16="http://schemas.microsoft.com/office/drawing/2014/main" id="{D6A42BFF-CCE3-7E7E-A12E-D07DECE401D0}"/>
                    </a:ext>
                  </a:extLst>
                </p:cNvPr>
                <p:cNvSpPr>
                  <a:spLocks/>
                </p:cNvSpPr>
                <p:nvPr/>
              </p:nvSpPr>
              <p:spPr bwMode="auto">
                <a:xfrm rot="5400000">
                  <a:off x="-5173" y="3112817"/>
                  <a:ext cx="182881" cy="640080"/>
                </a:xfrm>
                <a:prstGeom prst="rightBrace">
                  <a:avLst>
                    <a:gd name="adj1" fmla="val 662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2" name="Rounded Rectangle 31">
                  <a:extLst>
                    <a:ext uri="{FF2B5EF4-FFF2-40B4-BE49-F238E27FC236}">
                      <a16:creationId xmlns:a16="http://schemas.microsoft.com/office/drawing/2014/main" id="{C04C40C6-EEAC-07F1-0AC9-85413E436C89}"/>
                    </a:ext>
                  </a:extLst>
                </p:cNvPr>
                <p:cNvSpPr/>
                <p:nvPr/>
              </p:nvSpPr>
              <p:spPr>
                <a:xfrm>
                  <a:off x="8519090" y="1691189"/>
                  <a:ext cx="972818" cy="406260"/>
                </a:xfrm>
                <a:prstGeom prst="roundRect">
                  <a:avLst/>
                </a:prstGeom>
                <a:solidFill>
                  <a:schemeClr val="accent1"/>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b="1" dirty="0">
                      <a:solidFill>
                        <a:schemeClr val="bg1"/>
                      </a:solidFill>
                    </a:rPr>
                    <a:t>Share</a:t>
                  </a:r>
                </a:p>
              </p:txBody>
            </p:sp>
            <p:sp>
              <p:nvSpPr>
                <p:cNvPr id="24" name="Line 139">
                  <a:extLst>
                    <a:ext uri="{FF2B5EF4-FFF2-40B4-BE49-F238E27FC236}">
                      <a16:creationId xmlns:a16="http://schemas.microsoft.com/office/drawing/2014/main" id="{41F28B4D-E9D2-59B5-D547-F0426A9154EA}"/>
                    </a:ext>
                  </a:extLst>
                </p:cNvPr>
                <p:cNvSpPr>
                  <a:spLocks noChangeShapeType="1"/>
                </p:cNvSpPr>
                <p:nvPr/>
              </p:nvSpPr>
              <p:spPr bwMode="auto">
                <a:xfrm rot="16200000" flipV="1">
                  <a:off x="-680771" y="2153330"/>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26" name="Line 139">
                  <a:extLst>
                    <a:ext uri="{FF2B5EF4-FFF2-40B4-BE49-F238E27FC236}">
                      <a16:creationId xmlns:a16="http://schemas.microsoft.com/office/drawing/2014/main" id="{94780EE1-0B1A-BA64-B3D0-5CC7DA38A9AB}"/>
                    </a:ext>
                  </a:extLst>
                </p:cNvPr>
                <p:cNvSpPr>
                  <a:spLocks noChangeShapeType="1"/>
                </p:cNvSpPr>
                <p:nvPr/>
              </p:nvSpPr>
              <p:spPr bwMode="auto">
                <a:xfrm rot="16200000" flipV="1">
                  <a:off x="-276942" y="2153330"/>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28" name="Line 139">
                  <a:extLst>
                    <a:ext uri="{FF2B5EF4-FFF2-40B4-BE49-F238E27FC236}">
                      <a16:creationId xmlns:a16="http://schemas.microsoft.com/office/drawing/2014/main" id="{D523C04B-7C87-4A79-BB88-617DBF2C8A56}"/>
                    </a:ext>
                  </a:extLst>
                </p:cNvPr>
                <p:cNvSpPr>
                  <a:spLocks noChangeShapeType="1"/>
                </p:cNvSpPr>
                <p:nvPr/>
              </p:nvSpPr>
              <p:spPr bwMode="auto">
                <a:xfrm rot="16200000" flipV="1">
                  <a:off x="127854" y="2153330"/>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30" name="Line 139">
                  <a:extLst>
                    <a:ext uri="{FF2B5EF4-FFF2-40B4-BE49-F238E27FC236}">
                      <a16:creationId xmlns:a16="http://schemas.microsoft.com/office/drawing/2014/main" id="{92C822E6-515B-8A1C-1A83-2A47038739DA}"/>
                    </a:ext>
                  </a:extLst>
                </p:cNvPr>
                <p:cNvSpPr>
                  <a:spLocks noChangeShapeType="1"/>
                </p:cNvSpPr>
                <p:nvPr/>
              </p:nvSpPr>
              <p:spPr bwMode="auto">
                <a:xfrm rot="16200000" flipV="1">
                  <a:off x="529631" y="2155451"/>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32" name="Line 139">
                  <a:extLst>
                    <a:ext uri="{FF2B5EF4-FFF2-40B4-BE49-F238E27FC236}">
                      <a16:creationId xmlns:a16="http://schemas.microsoft.com/office/drawing/2014/main" id="{D4643E55-5099-1333-0485-3DE5A73209A4}"/>
                    </a:ext>
                  </a:extLst>
                </p:cNvPr>
                <p:cNvSpPr>
                  <a:spLocks noChangeShapeType="1"/>
                </p:cNvSpPr>
                <p:nvPr/>
              </p:nvSpPr>
              <p:spPr bwMode="auto">
                <a:xfrm rot="16200000" flipV="1">
                  <a:off x="931407" y="2148981"/>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34" name="Line 139">
                  <a:extLst>
                    <a:ext uri="{FF2B5EF4-FFF2-40B4-BE49-F238E27FC236}">
                      <a16:creationId xmlns:a16="http://schemas.microsoft.com/office/drawing/2014/main" id="{B9A1F471-0A73-2473-80BA-F5E4C129C4A5}"/>
                    </a:ext>
                  </a:extLst>
                </p:cNvPr>
                <p:cNvSpPr>
                  <a:spLocks noChangeShapeType="1"/>
                </p:cNvSpPr>
                <p:nvPr/>
              </p:nvSpPr>
              <p:spPr bwMode="auto">
                <a:xfrm rot="16200000" flipV="1">
                  <a:off x="1412091" y="2162342"/>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36" name="Line 139">
                  <a:extLst>
                    <a:ext uri="{FF2B5EF4-FFF2-40B4-BE49-F238E27FC236}">
                      <a16:creationId xmlns:a16="http://schemas.microsoft.com/office/drawing/2014/main" id="{7BD69EB4-8CAC-CD07-704B-735D217352E5}"/>
                    </a:ext>
                  </a:extLst>
                </p:cNvPr>
                <p:cNvSpPr>
                  <a:spLocks noChangeShapeType="1"/>
                </p:cNvSpPr>
                <p:nvPr/>
              </p:nvSpPr>
              <p:spPr bwMode="auto">
                <a:xfrm rot="16200000" flipV="1">
                  <a:off x="1969285" y="2153425"/>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37" name="Line 139">
                  <a:extLst>
                    <a:ext uri="{FF2B5EF4-FFF2-40B4-BE49-F238E27FC236}">
                      <a16:creationId xmlns:a16="http://schemas.microsoft.com/office/drawing/2014/main" id="{469E0254-BAA6-8F6C-C837-E5A700B5DA9A}"/>
                    </a:ext>
                  </a:extLst>
                </p:cNvPr>
                <p:cNvSpPr>
                  <a:spLocks noChangeShapeType="1"/>
                </p:cNvSpPr>
                <p:nvPr/>
              </p:nvSpPr>
              <p:spPr bwMode="auto">
                <a:xfrm rot="16200000" flipV="1">
                  <a:off x="2543584" y="2147687"/>
                  <a:ext cx="35545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sp>
              <p:nvSpPr>
                <p:cNvPr id="38" name="Rounded Rectangle 34">
                  <a:extLst>
                    <a:ext uri="{FF2B5EF4-FFF2-40B4-BE49-F238E27FC236}">
                      <a16:creationId xmlns:a16="http://schemas.microsoft.com/office/drawing/2014/main" id="{ACC34AC6-411A-029F-B2B8-029E8C27ECD4}"/>
                    </a:ext>
                  </a:extLst>
                </p:cNvPr>
                <p:cNvSpPr/>
                <p:nvPr/>
              </p:nvSpPr>
              <p:spPr>
                <a:xfrm>
                  <a:off x="8350050" y="3979506"/>
                  <a:ext cx="1314069" cy="457200"/>
                </a:xfrm>
                <a:prstGeom prst="roundRect">
                  <a:avLst/>
                </a:prstGeom>
                <a:solidFill>
                  <a:schemeClr val="accent1"/>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b="1" dirty="0">
                      <a:solidFill>
                        <a:schemeClr val="bg1"/>
                      </a:solidFill>
                    </a:rPr>
                    <a:t>Ribbon Display Options button</a:t>
                  </a:r>
                </a:p>
              </p:txBody>
            </p:sp>
            <p:sp>
              <p:nvSpPr>
                <p:cNvPr id="39" name="Rounded Rectangle 6">
                  <a:extLst>
                    <a:ext uri="{FF2B5EF4-FFF2-40B4-BE49-F238E27FC236}">
                      <a16:creationId xmlns:a16="http://schemas.microsoft.com/office/drawing/2014/main" id="{808DC3C3-840A-55F6-46F2-E9D26864B0BD}"/>
                    </a:ext>
                  </a:extLst>
                </p:cNvPr>
                <p:cNvSpPr/>
                <p:nvPr/>
              </p:nvSpPr>
              <p:spPr>
                <a:xfrm>
                  <a:off x="-745703" y="1691189"/>
                  <a:ext cx="4991955" cy="300038"/>
                </a:xfrm>
                <a:prstGeom prst="roundRect">
                  <a:avLst/>
                </a:prstGeom>
                <a:solidFill>
                  <a:schemeClr val="accent1"/>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en-US" sz="1300" b="1" dirty="0">
                      <a:solidFill>
                        <a:schemeClr val="bg1"/>
                      </a:solidFill>
                    </a:rPr>
                    <a:t>Tabs</a:t>
                  </a:r>
                </a:p>
              </p:txBody>
            </p:sp>
          </p:grpSp>
          <p:sp>
            <p:nvSpPr>
              <p:cNvPr id="12" name="AutoShape 302">
                <a:extLst>
                  <a:ext uri="{FF2B5EF4-FFF2-40B4-BE49-F238E27FC236}">
                    <a16:creationId xmlns:a16="http://schemas.microsoft.com/office/drawing/2014/main" id="{B0D10E91-D601-7622-64E7-B77034F868F8}"/>
                  </a:ext>
                </a:extLst>
              </p:cNvPr>
              <p:cNvSpPr>
                <a:spLocks/>
              </p:cNvSpPr>
              <p:nvPr/>
            </p:nvSpPr>
            <p:spPr bwMode="auto">
              <a:xfrm rot="5400000">
                <a:off x="10357018" y="4395716"/>
                <a:ext cx="182880" cy="457200"/>
              </a:xfrm>
              <a:prstGeom prst="rightBrace">
                <a:avLst>
                  <a:gd name="adj1" fmla="val 662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grpSp>
        <p:pic>
          <p:nvPicPr>
            <p:cNvPr id="4" name="Picture 3">
              <a:extLst>
                <a:ext uri="{FF2B5EF4-FFF2-40B4-BE49-F238E27FC236}">
                  <a16:creationId xmlns:a16="http://schemas.microsoft.com/office/drawing/2014/main" id="{8EC0014F-3343-69CD-1C43-8DBF1CB6577A}"/>
                </a:ext>
              </a:extLst>
            </p:cNvPr>
            <p:cNvPicPr>
              <a:picLocks noChangeAspect="1"/>
            </p:cNvPicPr>
            <p:nvPr/>
          </p:nvPicPr>
          <p:blipFill>
            <a:blip r:embed="rId3"/>
            <a:stretch>
              <a:fillRect/>
            </a:stretch>
          </p:blipFill>
          <p:spPr>
            <a:xfrm>
              <a:off x="1011405" y="3368028"/>
              <a:ext cx="10409822" cy="1013548"/>
            </a:xfrm>
            <a:prstGeom prst="rect">
              <a:avLst/>
            </a:prstGeom>
          </p:spPr>
        </p:pic>
        <p:sp>
          <p:nvSpPr>
            <p:cNvPr id="6" name="AutoShape 302">
              <a:extLst>
                <a:ext uri="{FF2B5EF4-FFF2-40B4-BE49-F238E27FC236}">
                  <a16:creationId xmlns:a16="http://schemas.microsoft.com/office/drawing/2014/main" id="{5033F136-61D7-10D7-A793-8B8ABC092B2B}"/>
                </a:ext>
              </a:extLst>
            </p:cNvPr>
            <p:cNvSpPr>
              <a:spLocks/>
            </p:cNvSpPr>
            <p:nvPr/>
          </p:nvSpPr>
          <p:spPr bwMode="auto">
            <a:xfrm rot="5400000">
              <a:off x="9762461" y="4265245"/>
              <a:ext cx="169929" cy="402336"/>
            </a:xfrm>
            <a:prstGeom prst="rightBrace">
              <a:avLst>
                <a:gd name="adj1" fmla="val 662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7" name="AutoShape 302">
              <a:extLst>
                <a:ext uri="{FF2B5EF4-FFF2-40B4-BE49-F238E27FC236}">
                  <a16:creationId xmlns:a16="http://schemas.microsoft.com/office/drawing/2014/main" id="{5C50227B-5B5A-314C-94BC-61BEA633ED45}"/>
                </a:ext>
              </a:extLst>
            </p:cNvPr>
            <p:cNvSpPr>
              <a:spLocks/>
            </p:cNvSpPr>
            <p:nvPr/>
          </p:nvSpPr>
          <p:spPr bwMode="auto">
            <a:xfrm rot="5400000">
              <a:off x="10191234" y="4268808"/>
              <a:ext cx="169929" cy="402336"/>
            </a:xfrm>
            <a:prstGeom prst="rightBrace">
              <a:avLst>
                <a:gd name="adj1" fmla="val 662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8" name="Line 139">
              <a:extLst>
                <a:ext uri="{FF2B5EF4-FFF2-40B4-BE49-F238E27FC236}">
                  <a16:creationId xmlns:a16="http://schemas.microsoft.com/office/drawing/2014/main" id="{AF469C28-A521-14CD-547E-696C494DB86F}"/>
                </a:ext>
              </a:extLst>
            </p:cNvPr>
            <p:cNvSpPr>
              <a:spLocks noChangeShapeType="1"/>
            </p:cNvSpPr>
            <p:nvPr/>
          </p:nvSpPr>
          <p:spPr bwMode="auto">
            <a:xfrm rot="5400000">
              <a:off x="10928976" y="4698685"/>
              <a:ext cx="64008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nchor="t"/>
            <a:lstStyle/>
            <a:p>
              <a:endParaRPr lang="en-US" dirty="0"/>
            </a:p>
          </p:txBody>
        </p:sp>
      </p:grpSp>
    </p:spTree>
    <p:extLst>
      <p:ext uri="{BB962C8B-B14F-4D97-AF65-F5344CB8AC3E}">
        <p14:creationId xmlns:p14="http://schemas.microsoft.com/office/powerpoint/2010/main" val="336976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87F4C5-69F1-3C15-69A0-1E0F2596E438}"/>
              </a:ext>
            </a:extLst>
          </p:cNvPr>
          <p:cNvSpPr>
            <a:spLocks noGrp="1"/>
          </p:cNvSpPr>
          <p:nvPr>
            <p:ph type="body" sz="quarter" idx="4294967295"/>
          </p:nvPr>
        </p:nvSpPr>
        <p:spPr>
          <a:xfrm>
            <a:off x="1568502" y="810457"/>
            <a:ext cx="8070798" cy="540955"/>
          </a:xfrm>
          <a:prstGeom prst="rect">
            <a:avLst/>
          </a:prstGeom>
        </p:spPr>
        <p:txBody>
          <a:bodyPr/>
          <a:lstStyle/>
          <a:p>
            <a:r>
              <a:rPr lang="en-US" sz="3600" dirty="0">
                <a:solidFill>
                  <a:schemeClr val="bg1"/>
                </a:solidFill>
              </a:rPr>
              <a:t>The Ribbon</a:t>
            </a:r>
            <a:endParaRPr lang="en-US" dirty="0"/>
          </a:p>
        </p:txBody>
      </p:sp>
      <p:sp>
        <p:nvSpPr>
          <p:cNvPr id="2" name="Date Placeholder 1">
            <a:extLst>
              <a:ext uri="{FF2B5EF4-FFF2-40B4-BE49-F238E27FC236}">
                <a16:creationId xmlns:a16="http://schemas.microsoft.com/office/drawing/2014/main" id="{38B13F75-5431-00B2-DCAF-8B15C9326DCB}"/>
              </a:ext>
            </a:extLst>
          </p:cNvPr>
          <p:cNvSpPr>
            <a:spLocks noGrp="1"/>
          </p:cNvSpPr>
          <p:nvPr>
            <p:ph type="dt" sz="half" idx="2"/>
          </p:nvPr>
        </p:nvSpPr>
        <p:spPr/>
        <p:txBody>
          <a:bodyPr/>
          <a:lstStyle/>
          <a:p>
            <a:fld id="{BC27C273-B98C-4EEE-8B6E-7B826CEA654A}" type="datetime1">
              <a:rPr lang="en-US" smtClean="0"/>
              <a:t>2/15/2025</a:t>
            </a:fld>
            <a:endParaRPr lang="en-US"/>
          </a:p>
        </p:txBody>
      </p:sp>
      <p:sp>
        <p:nvSpPr>
          <p:cNvPr id="6" name="Footer Placeholder 5">
            <a:extLst>
              <a:ext uri="{FF2B5EF4-FFF2-40B4-BE49-F238E27FC236}">
                <a16:creationId xmlns:a16="http://schemas.microsoft.com/office/drawing/2014/main" id="{E598BA5D-1DC1-C976-7FA5-CD6F02689F70}"/>
              </a:ext>
            </a:extLst>
          </p:cNvPr>
          <p:cNvSpPr>
            <a:spLocks noGrp="1"/>
          </p:cNvSpPr>
          <p:nvPr>
            <p:ph type="ftr" sz="quarter" idx="3"/>
          </p:nvPr>
        </p:nvSpPr>
        <p:spPr/>
        <p:txBody>
          <a:bodyPr/>
          <a:lstStyle/>
          <a:p>
            <a:r>
              <a:rPr lang="en-US" dirty="0"/>
              <a:t>Copyright © 2025 Carl M. Burnett</a:t>
            </a:r>
          </a:p>
        </p:txBody>
      </p:sp>
      <p:sp>
        <p:nvSpPr>
          <p:cNvPr id="4" name="Slide Number Placeholder 2">
            <a:extLst>
              <a:ext uri="{FF2B5EF4-FFF2-40B4-BE49-F238E27FC236}">
                <a16:creationId xmlns:a16="http://schemas.microsoft.com/office/drawing/2014/main" id="{C7BCA520-5098-2695-68A7-3BF7738CCD21}"/>
              </a:ext>
            </a:extLst>
          </p:cNvPr>
          <p:cNvSpPr>
            <a:spLocks noGrp="1"/>
          </p:cNvSpPr>
          <p:nvPr>
            <p:ph type="sldNum" sz="quarter" idx="4"/>
          </p:nvPr>
        </p:nvSpPr>
        <p:spPr/>
        <p:txBody>
          <a:bodyPr/>
          <a:lstStyle/>
          <a:p>
            <a:fld id="{A8160BDD-7155-D744-B749-9730458604AD}" type="slidenum">
              <a:rPr lang="en-US" smtClean="0"/>
              <a:pPr/>
              <a:t>8</a:t>
            </a:fld>
            <a:endParaRPr lang="en-US" dirty="0"/>
          </a:p>
        </p:txBody>
      </p:sp>
      <p:grpSp>
        <p:nvGrpSpPr>
          <p:cNvPr id="55" name="Group 54">
            <a:extLst>
              <a:ext uri="{FF2B5EF4-FFF2-40B4-BE49-F238E27FC236}">
                <a16:creationId xmlns:a16="http://schemas.microsoft.com/office/drawing/2014/main" id="{99833029-71A7-01FE-BAEE-761D5971BE18}"/>
              </a:ext>
            </a:extLst>
          </p:cNvPr>
          <p:cNvGrpSpPr/>
          <p:nvPr/>
        </p:nvGrpSpPr>
        <p:grpSpPr>
          <a:xfrm>
            <a:off x="1779374" y="1623559"/>
            <a:ext cx="8513906" cy="4634790"/>
            <a:chOff x="281688" y="1303919"/>
            <a:chExt cx="8394559" cy="5091498"/>
          </a:xfrm>
        </p:grpSpPr>
        <p:pic>
          <p:nvPicPr>
            <p:cNvPr id="56" name="Picture 55">
              <a:extLst>
                <a:ext uri="{FF2B5EF4-FFF2-40B4-BE49-F238E27FC236}">
                  <a16:creationId xmlns:a16="http://schemas.microsoft.com/office/drawing/2014/main" id="{7BF52DC5-AA59-2725-E9FF-7D2B25A57584}"/>
                </a:ext>
              </a:extLst>
            </p:cNvPr>
            <p:cNvPicPr>
              <a:picLocks noChangeAspect="1"/>
            </p:cNvPicPr>
            <p:nvPr/>
          </p:nvPicPr>
          <p:blipFill>
            <a:blip r:embed="rId3"/>
            <a:srcRect/>
            <a:stretch/>
          </p:blipFill>
          <p:spPr>
            <a:xfrm>
              <a:off x="3096790" y="1303919"/>
              <a:ext cx="2695238" cy="1347619"/>
            </a:xfrm>
            <a:prstGeom prst="rect">
              <a:avLst/>
            </a:prstGeom>
          </p:spPr>
        </p:pic>
        <p:pic>
          <p:nvPicPr>
            <p:cNvPr id="57" name="Picture 56">
              <a:extLst>
                <a:ext uri="{FF2B5EF4-FFF2-40B4-BE49-F238E27FC236}">
                  <a16:creationId xmlns:a16="http://schemas.microsoft.com/office/drawing/2014/main" id="{26DCE1F2-D9FE-32E2-7159-CF3599DACBA4}"/>
                </a:ext>
              </a:extLst>
            </p:cNvPr>
            <p:cNvPicPr>
              <a:picLocks noChangeAspect="1"/>
            </p:cNvPicPr>
            <p:nvPr/>
          </p:nvPicPr>
          <p:blipFill>
            <a:blip r:embed="rId4"/>
            <a:srcRect/>
            <a:stretch/>
          </p:blipFill>
          <p:spPr>
            <a:xfrm>
              <a:off x="281688" y="3090141"/>
              <a:ext cx="2608110" cy="849927"/>
            </a:xfrm>
            <a:prstGeom prst="rect">
              <a:avLst/>
            </a:prstGeom>
          </p:spPr>
        </p:pic>
        <p:pic>
          <p:nvPicPr>
            <p:cNvPr id="58" name="Picture 57">
              <a:extLst>
                <a:ext uri="{FF2B5EF4-FFF2-40B4-BE49-F238E27FC236}">
                  <a16:creationId xmlns:a16="http://schemas.microsoft.com/office/drawing/2014/main" id="{0FBAB371-3FE9-84F6-02B4-5A94A1EEEB15}"/>
                </a:ext>
              </a:extLst>
            </p:cNvPr>
            <p:cNvPicPr>
              <a:picLocks noChangeAspect="1"/>
            </p:cNvPicPr>
            <p:nvPr/>
          </p:nvPicPr>
          <p:blipFill>
            <a:blip r:embed="rId5"/>
            <a:srcRect/>
            <a:stretch/>
          </p:blipFill>
          <p:spPr>
            <a:xfrm>
              <a:off x="6058590" y="3114253"/>
              <a:ext cx="2617657" cy="853038"/>
            </a:xfrm>
            <a:prstGeom prst="rect">
              <a:avLst/>
            </a:prstGeom>
          </p:spPr>
        </p:pic>
        <p:pic>
          <p:nvPicPr>
            <p:cNvPr id="59" name="Picture 58">
              <a:extLst>
                <a:ext uri="{FF2B5EF4-FFF2-40B4-BE49-F238E27FC236}">
                  <a16:creationId xmlns:a16="http://schemas.microsoft.com/office/drawing/2014/main" id="{95600D94-402F-6114-F873-5CA11C89F90F}"/>
                </a:ext>
              </a:extLst>
            </p:cNvPr>
            <p:cNvPicPr>
              <a:picLocks noChangeAspect="1"/>
            </p:cNvPicPr>
            <p:nvPr/>
          </p:nvPicPr>
          <p:blipFill>
            <a:blip r:embed="rId6"/>
            <a:srcRect/>
            <a:stretch/>
          </p:blipFill>
          <p:spPr>
            <a:xfrm>
              <a:off x="3143248" y="3206221"/>
              <a:ext cx="2676190" cy="3189196"/>
            </a:xfrm>
            <a:prstGeom prst="rect">
              <a:avLst/>
            </a:prstGeom>
          </p:spPr>
        </p:pic>
        <p:sp>
          <p:nvSpPr>
            <p:cNvPr id="60" name="Line 313">
              <a:extLst>
                <a:ext uri="{FF2B5EF4-FFF2-40B4-BE49-F238E27FC236}">
                  <a16:creationId xmlns:a16="http://schemas.microsoft.com/office/drawing/2014/main" id="{D636B28D-523C-D7CA-530A-304300E7146C}"/>
                </a:ext>
              </a:extLst>
            </p:cNvPr>
            <p:cNvSpPr>
              <a:spLocks noChangeShapeType="1"/>
            </p:cNvSpPr>
            <p:nvPr/>
          </p:nvSpPr>
          <p:spPr bwMode="auto">
            <a:xfrm rot="10800000">
              <a:off x="5816177" y="2075598"/>
              <a:ext cx="49847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914400">
                <a:defRPr/>
              </a:pPr>
              <a:endParaRPr lang="en-US" kern="0" dirty="0">
                <a:solidFill>
                  <a:sysClr val="windowText" lastClr="000000"/>
                </a:solidFill>
              </a:endParaRPr>
            </a:p>
          </p:txBody>
        </p:sp>
        <p:sp>
          <p:nvSpPr>
            <p:cNvPr id="61" name="Line 315">
              <a:extLst>
                <a:ext uri="{FF2B5EF4-FFF2-40B4-BE49-F238E27FC236}">
                  <a16:creationId xmlns:a16="http://schemas.microsoft.com/office/drawing/2014/main" id="{A5FCB806-63CA-E5FB-7185-049FF580AE6D}"/>
                </a:ext>
              </a:extLst>
            </p:cNvPr>
            <p:cNvSpPr>
              <a:spLocks noChangeShapeType="1"/>
            </p:cNvSpPr>
            <p:nvPr/>
          </p:nvSpPr>
          <p:spPr bwMode="auto">
            <a:xfrm>
              <a:off x="3131216" y="2401533"/>
              <a:ext cx="49847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914400">
                <a:defRPr/>
              </a:pPr>
              <a:endParaRPr lang="en-US" kern="0" dirty="0">
                <a:solidFill>
                  <a:sysClr val="windowText" lastClr="000000"/>
                </a:solidFill>
              </a:endParaRPr>
            </a:p>
          </p:txBody>
        </p:sp>
        <p:sp>
          <p:nvSpPr>
            <p:cNvPr id="62" name="Rounded Rectangle 142">
              <a:extLst>
                <a:ext uri="{FF2B5EF4-FFF2-40B4-BE49-F238E27FC236}">
                  <a16:creationId xmlns:a16="http://schemas.microsoft.com/office/drawing/2014/main" id="{900EF23E-2D46-E533-9F26-2019AED05E65}"/>
                </a:ext>
              </a:extLst>
            </p:cNvPr>
            <p:cNvSpPr/>
            <p:nvPr/>
          </p:nvSpPr>
          <p:spPr>
            <a:xfrm>
              <a:off x="6289834" y="1932068"/>
              <a:ext cx="1724025" cy="274637"/>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defTabSz="914400">
                <a:defRPr/>
              </a:pPr>
              <a:r>
                <a:rPr lang="en-US" sz="1300" b="1" kern="0" dirty="0">
                  <a:solidFill>
                    <a:srgbClr val="000000"/>
                  </a:solidFill>
                  <a:latin typeface="Calibri"/>
                  <a:cs typeface="Calibri"/>
                </a:rPr>
                <a:t>Dialog box launcher</a:t>
              </a:r>
            </a:p>
          </p:txBody>
        </p:sp>
        <p:sp>
          <p:nvSpPr>
            <p:cNvPr id="63" name="Rounded Rectangle 142">
              <a:extLst>
                <a:ext uri="{FF2B5EF4-FFF2-40B4-BE49-F238E27FC236}">
                  <a16:creationId xmlns:a16="http://schemas.microsoft.com/office/drawing/2014/main" id="{176F887B-B304-DD00-D091-DADD13F31832}"/>
                </a:ext>
              </a:extLst>
            </p:cNvPr>
            <p:cNvSpPr/>
            <p:nvPr/>
          </p:nvSpPr>
          <p:spPr>
            <a:xfrm>
              <a:off x="990599" y="2150234"/>
              <a:ext cx="2258420" cy="522995"/>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defTabSz="914400">
                <a:defRPr/>
              </a:pPr>
              <a:r>
                <a:rPr lang="en-US" sz="1300" b="1" kern="0" dirty="0">
                  <a:solidFill>
                    <a:srgbClr val="000000"/>
                  </a:solidFill>
                  <a:latin typeface="Calibri"/>
                  <a:cs typeface="Calibri"/>
                </a:rPr>
                <a:t>ScreenTip displayed when you point to a button</a:t>
              </a:r>
            </a:p>
          </p:txBody>
        </p:sp>
        <p:sp>
          <p:nvSpPr>
            <p:cNvPr id="64" name="Line 314">
              <a:extLst>
                <a:ext uri="{FF2B5EF4-FFF2-40B4-BE49-F238E27FC236}">
                  <a16:creationId xmlns:a16="http://schemas.microsoft.com/office/drawing/2014/main" id="{4C5D06DC-ECAB-1CF7-6398-D8B14C4F5C54}"/>
                </a:ext>
              </a:extLst>
            </p:cNvPr>
            <p:cNvSpPr>
              <a:spLocks noChangeShapeType="1"/>
            </p:cNvSpPr>
            <p:nvPr/>
          </p:nvSpPr>
          <p:spPr bwMode="auto">
            <a:xfrm rot="16200000" flipV="1">
              <a:off x="741362" y="3950981"/>
              <a:ext cx="49847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914400">
                <a:defRPr/>
              </a:pPr>
              <a:endParaRPr lang="en-US" kern="0" dirty="0">
                <a:solidFill>
                  <a:sysClr val="windowText" lastClr="000000"/>
                </a:solidFill>
              </a:endParaRPr>
            </a:p>
          </p:txBody>
        </p:sp>
        <p:sp>
          <p:nvSpPr>
            <p:cNvPr id="65" name="Rounded Rectangle 142">
              <a:extLst>
                <a:ext uri="{FF2B5EF4-FFF2-40B4-BE49-F238E27FC236}">
                  <a16:creationId xmlns:a16="http://schemas.microsoft.com/office/drawing/2014/main" id="{F37D6CDD-FBFE-3659-7BFE-E4B56C308DB5}"/>
                </a:ext>
              </a:extLst>
            </p:cNvPr>
            <p:cNvSpPr/>
            <p:nvPr/>
          </p:nvSpPr>
          <p:spPr>
            <a:xfrm>
              <a:off x="490226" y="4144948"/>
              <a:ext cx="1724025" cy="274637"/>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defTabSz="914400">
                <a:defRPr/>
              </a:pPr>
              <a:r>
                <a:rPr lang="en-US" sz="1300" b="1" kern="0" dirty="0">
                  <a:solidFill>
                    <a:srgbClr val="000000"/>
                  </a:solidFill>
                  <a:latin typeface="Calibri"/>
                  <a:cs typeface="Calibri"/>
                </a:rPr>
                <a:t>Split button arrow</a:t>
              </a:r>
            </a:p>
          </p:txBody>
        </p:sp>
        <p:sp>
          <p:nvSpPr>
            <p:cNvPr id="66" name="Line 315">
              <a:extLst>
                <a:ext uri="{FF2B5EF4-FFF2-40B4-BE49-F238E27FC236}">
                  <a16:creationId xmlns:a16="http://schemas.microsoft.com/office/drawing/2014/main" id="{D2A9B645-82E2-ACA2-B0AA-D26170E7E380}"/>
                </a:ext>
              </a:extLst>
            </p:cNvPr>
            <p:cNvSpPr>
              <a:spLocks noChangeShapeType="1"/>
            </p:cNvSpPr>
            <p:nvPr/>
          </p:nvSpPr>
          <p:spPr bwMode="auto">
            <a:xfrm>
              <a:off x="3154362" y="5331367"/>
              <a:ext cx="49847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914400">
                <a:defRPr/>
              </a:pPr>
              <a:endParaRPr lang="en-US" kern="0" dirty="0">
                <a:solidFill>
                  <a:sysClr val="windowText" lastClr="000000"/>
                </a:solidFill>
              </a:endParaRPr>
            </a:p>
          </p:txBody>
        </p:sp>
        <p:sp>
          <p:nvSpPr>
            <p:cNvPr id="67" name="Rounded Rectangle 142">
              <a:extLst>
                <a:ext uri="{FF2B5EF4-FFF2-40B4-BE49-F238E27FC236}">
                  <a16:creationId xmlns:a16="http://schemas.microsoft.com/office/drawing/2014/main" id="{3958E653-C260-255E-2115-AD2C112D8AF1}"/>
                </a:ext>
              </a:extLst>
            </p:cNvPr>
            <p:cNvSpPr/>
            <p:nvPr/>
          </p:nvSpPr>
          <p:spPr>
            <a:xfrm>
              <a:off x="1524000" y="5181600"/>
              <a:ext cx="1724025" cy="274637"/>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defTabSz="914400">
                <a:defRPr/>
              </a:pPr>
              <a:r>
                <a:rPr lang="en-US" sz="1300" b="1" kern="0" dirty="0">
                  <a:solidFill>
                    <a:srgbClr val="000000"/>
                  </a:solidFill>
                  <a:latin typeface="Calibri"/>
                  <a:cs typeface="Calibri"/>
                </a:rPr>
                <a:t>Options to set</a:t>
              </a:r>
            </a:p>
          </p:txBody>
        </p:sp>
        <p:sp>
          <p:nvSpPr>
            <p:cNvPr id="68" name="Line 314">
              <a:extLst>
                <a:ext uri="{FF2B5EF4-FFF2-40B4-BE49-F238E27FC236}">
                  <a16:creationId xmlns:a16="http://schemas.microsoft.com/office/drawing/2014/main" id="{C13854F6-0B67-C9B1-D456-1486C81006DA}"/>
                </a:ext>
              </a:extLst>
            </p:cNvPr>
            <p:cNvSpPr>
              <a:spLocks noChangeShapeType="1"/>
            </p:cNvSpPr>
            <p:nvPr/>
          </p:nvSpPr>
          <p:spPr bwMode="auto">
            <a:xfrm rot="16200000" flipV="1">
              <a:off x="6347136" y="4019910"/>
              <a:ext cx="49847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914400">
                <a:defRPr/>
              </a:pPr>
              <a:endParaRPr lang="en-US" kern="0" dirty="0">
                <a:solidFill>
                  <a:sysClr val="windowText" lastClr="000000"/>
                </a:solidFill>
              </a:endParaRPr>
            </a:p>
          </p:txBody>
        </p:sp>
        <p:sp>
          <p:nvSpPr>
            <p:cNvPr id="69" name="Rounded Rectangle 142">
              <a:extLst>
                <a:ext uri="{FF2B5EF4-FFF2-40B4-BE49-F238E27FC236}">
                  <a16:creationId xmlns:a16="http://schemas.microsoft.com/office/drawing/2014/main" id="{819CC9E9-E75F-BB25-3DF2-AAC11462091A}"/>
                </a:ext>
              </a:extLst>
            </p:cNvPr>
            <p:cNvSpPr/>
            <p:nvPr/>
          </p:nvSpPr>
          <p:spPr>
            <a:xfrm>
              <a:off x="6096000" y="4213877"/>
              <a:ext cx="2362200" cy="942857"/>
            </a:xfrm>
            <a:prstGeom prst="roundRect">
              <a:avLst/>
            </a:prstGeom>
            <a:gradFill flip="none" rotWithShape="0">
              <a:gsLst>
                <a:gs pos="0">
                  <a:srgbClr val="FFFFFF">
                    <a:lumMod val="92000"/>
                  </a:srgbClr>
                </a:gs>
                <a:gs pos="100000">
                  <a:srgbClr val="FFFFFF"/>
                </a:gs>
              </a:gsLst>
              <a:lin ang="2700000" scaled="1"/>
              <a:tileRect/>
            </a:gradFill>
            <a:ln w="25400" cap="flat" cmpd="sng" algn="ctr">
              <a:noFill/>
              <a:prstDash val="solid"/>
            </a:ln>
            <a:effectLst>
              <a:outerShdw blurRad="38100" dist="25400" dir="2700000" sx="99000" sy="99000" algn="tl" rotWithShape="0">
                <a:prstClr val="black">
                  <a:alpha val="75000"/>
                </a:prstClr>
              </a:outerShdw>
            </a:effectLst>
          </p:spPr>
          <p:txBody>
            <a:bodyPr anchor="ctr"/>
            <a:lstStyle/>
            <a:p>
              <a:pPr algn="ctr" defTabSz="914400">
                <a:defRPr/>
              </a:pPr>
              <a:r>
                <a:rPr lang="en-US" sz="1300" b="1" kern="0" dirty="0">
                  <a:solidFill>
                    <a:srgbClr val="000000"/>
                  </a:solidFill>
                  <a:latin typeface="Calibri"/>
                  <a:cs typeface="Calibri"/>
                </a:rPr>
                <a:t>Applies default options or the last options previously set</a:t>
              </a:r>
            </a:p>
          </p:txBody>
        </p:sp>
        <p:sp>
          <p:nvSpPr>
            <p:cNvPr id="70" name="Rectangle 69">
              <a:extLst>
                <a:ext uri="{FF2B5EF4-FFF2-40B4-BE49-F238E27FC236}">
                  <a16:creationId xmlns:a16="http://schemas.microsoft.com/office/drawing/2014/main" id="{24E9E3B7-4CAE-6EC4-9C39-27714E716311}"/>
                </a:ext>
              </a:extLst>
            </p:cNvPr>
            <p:cNvSpPr/>
            <p:nvPr/>
          </p:nvSpPr>
          <p:spPr>
            <a:xfrm>
              <a:off x="5586662" y="1951476"/>
              <a:ext cx="220743" cy="231162"/>
            </a:xfrm>
            <a:prstGeom prst="rect">
              <a:avLst/>
            </a:prstGeom>
            <a:noFill/>
            <a:ln w="28575" cap="flat" cmpd="sng" algn="ctr">
              <a:solidFill>
                <a:srgbClr val="FF0000"/>
              </a:solidFill>
              <a:prstDash val="solid"/>
            </a:ln>
            <a:effectLst/>
          </p:spPr>
          <p:txBody>
            <a:bodyPr rtlCol="0" anchor="ctr"/>
            <a:lstStyle/>
            <a:p>
              <a:pPr algn="ctr" defTabSz="914400"/>
              <a:endParaRPr lang="en-US" sz="1100" b="1" kern="0" dirty="0">
                <a:solidFill>
                  <a:srgbClr val="FF0000"/>
                </a:solidFill>
                <a:latin typeface="Arial"/>
              </a:endParaRPr>
            </a:p>
          </p:txBody>
        </p:sp>
      </p:grpSp>
    </p:spTree>
    <p:extLst>
      <p:ext uri="{BB962C8B-B14F-4D97-AF65-F5344CB8AC3E}">
        <p14:creationId xmlns:p14="http://schemas.microsoft.com/office/powerpoint/2010/main" val="398277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0CB5FB-5BF9-4616-81F1-7FC0BF8DFD82}"/>
              </a:ext>
            </a:extLst>
          </p:cNvPr>
          <p:cNvSpPr>
            <a:spLocks noGrp="1"/>
          </p:cNvSpPr>
          <p:nvPr>
            <p:ph type="body" sz="quarter" idx="4294967295"/>
          </p:nvPr>
        </p:nvSpPr>
        <p:spPr>
          <a:xfrm>
            <a:off x="2060601" y="1575298"/>
            <a:ext cx="8070798" cy="402557"/>
          </a:xfrm>
          <a:prstGeom prst="rect">
            <a:avLst/>
          </a:prstGeom>
        </p:spPr>
        <p:txBody>
          <a:bodyPr>
            <a:normAutofit fontScale="70000" lnSpcReduction="20000"/>
          </a:bodyPr>
          <a:lstStyle/>
          <a:p>
            <a:r>
              <a:rPr lang="en-US" sz="2800" b="1" dirty="0">
                <a:solidFill>
                  <a:schemeClr val="tx1"/>
                </a:solidFill>
              </a:rPr>
              <a:t>Document view</a:t>
            </a:r>
            <a:r>
              <a:rPr lang="en-US" sz="2800" dirty="0">
                <a:solidFill>
                  <a:schemeClr val="tx1"/>
                </a:solidFill>
              </a:rPr>
              <a:t>: A particular layout in which to view your document</a:t>
            </a:r>
          </a:p>
        </p:txBody>
      </p:sp>
      <p:sp>
        <p:nvSpPr>
          <p:cNvPr id="2" name="Slide Number Placeholder 1">
            <a:extLst>
              <a:ext uri="{FF2B5EF4-FFF2-40B4-BE49-F238E27FC236}">
                <a16:creationId xmlns:a16="http://schemas.microsoft.com/office/drawing/2014/main" id="{C601C073-FC2F-4E72-ACA2-D92A422F3846}"/>
              </a:ext>
            </a:extLst>
          </p:cNvPr>
          <p:cNvSpPr>
            <a:spLocks noGrp="1"/>
          </p:cNvSpPr>
          <p:nvPr>
            <p:ph type="sldNum" sz="quarter" idx="4"/>
          </p:nvPr>
        </p:nvSpPr>
        <p:spPr/>
        <p:txBody>
          <a:bodyPr/>
          <a:lstStyle/>
          <a:p>
            <a:fld id="{A8160BDD-7155-D744-B749-9730458604AD}" type="slidenum">
              <a:rPr lang="en-US" smtClean="0"/>
              <a:pPr/>
              <a:t>9</a:t>
            </a:fld>
            <a:endParaRPr lang="en-US" dirty="0"/>
          </a:p>
        </p:txBody>
      </p:sp>
      <p:graphicFrame>
        <p:nvGraphicFramePr>
          <p:cNvPr id="9" name="Group 23">
            <a:extLst>
              <a:ext uri="{FF2B5EF4-FFF2-40B4-BE49-F238E27FC236}">
                <a16:creationId xmlns:a16="http://schemas.microsoft.com/office/drawing/2014/main" id="{90F7465F-397C-41E2-B68F-CCC488C3D970}"/>
              </a:ext>
            </a:extLst>
          </p:cNvPr>
          <p:cNvGraphicFramePr>
            <a:graphicFrameLocks noGrp="1"/>
          </p:cNvGraphicFramePr>
          <p:nvPr>
            <p:extLst>
              <p:ext uri="{D42A27DB-BD31-4B8C-83A1-F6EECF244321}">
                <p14:modId xmlns:p14="http://schemas.microsoft.com/office/powerpoint/2010/main" val="3263923412"/>
              </p:ext>
            </p:extLst>
          </p:nvPr>
        </p:nvGraphicFramePr>
        <p:xfrm>
          <a:off x="629588" y="1897183"/>
          <a:ext cx="10952812" cy="3919921"/>
        </p:xfrm>
        <a:graphic>
          <a:graphicData uri="http://schemas.openxmlformats.org/drawingml/2006/table">
            <a:tbl>
              <a:tblPr/>
              <a:tblGrid>
                <a:gridCol w="1800567">
                  <a:extLst>
                    <a:ext uri="{9D8B030D-6E8A-4147-A177-3AD203B41FA5}">
                      <a16:colId xmlns:a16="http://schemas.microsoft.com/office/drawing/2014/main" val="20000"/>
                    </a:ext>
                  </a:extLst>
                </a:gridCol>
                <a:gridCol w="1800567">
                  <a:extLst>
                    <a:ext uri="{9D8B030D-6E8A-4147-A177-3AD203B41FA5}">
                      <a16:colId xmlns:a16="http://schemas.microsoft.com/office/drawing/2014/main" val="3334846997"/>
                    </a:ext>
                  </a:extLst>
                </a:gridCol>
                <a:gridCol w="7351678">
                  <a:extLst>
                    <a:ext uri="{9D8B030D-6E8A-4147-A177-3AD203B41FA5}">
                      <a16:colId xmlns:a16="http://schemas.microsoft.com/office/drawing/2014/main" val="20001"/>
                    </a:ext>
                  </a:extLst>
                </a:gridCol>
              </a:tblGrid>
              <a:tr h="4572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r>
                        <a:rPr kumimoji="0" lang="en-US" sz="1600" b="1" i="0" u="none" strike="noStrike" cap="none" normalizeH="0" baseline="0" dirty="0">
                          <a:ln>
                            <a:noFill/>
                          </a:ln>
                          <a:solidFill>
                            <a:schemeClr val="bg1"/>
                          </a:solidFill>
                          <a:effectLst/>
                          <a:latin typeface="Calibri"/>
                          <a:cs typeface="Calibri"/>
                        </a:rPr>
                        <a:t>View</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DDC"/>
                    </a:solidFill>
                  </a:tcPr>
                </a:tc>
                <a:tc>
                  <a:txBody>
                    <a:bodyPr/>
                    <a:lstStyle/>
                    <a:p>
                      <a:pPr marL="0" marR="0" lvl="0" indent="0" algn="ctr"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r>
                        <a:rPr kumimoji="0" lang="en-US" sz="1600" b="1" i="0" u="none" strike="noStrike" cap="none" normalizeH="0" baseline="0" dirty="0">
                          <a:ln>
                            <a:noFill/>
                          </a:ln>
                          <a:solidFill>
                            <a:schemeClr val="bg1"/>
                          </a:solidFill>
                          <a:effectLst/>
                          <a:latin typeface="Calibri"/>
                          <a:cs typeface="Calibri"/>
                        </a:rPr>
                        <a:t>Button</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DDC"/>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Calibri"/>
                        </a:rPr>
                        <a:t>Description</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009DDC"/>
                    </a:solidFill>
                  </a:tcPr>
                </a:tc>
                <a:extLst>
                  <a:ext uri="{0D108BD9-81ED-4DB2-BD59-A6C34878D82A}">
                    <a16:rowId xmlns:a16="http://schemas.microsoft.com/office/drawing/2014/main" val="10000"/>
                  </a:ext>
                </a:extLst>
              </a:tr>
              <a:tr h="130058">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defRPr/>
                      </a:pPr>
                      <a:r>
                        <a:rPr kumimoji="0" lang="en-US" sz="1400" b="1" i="0" u="none" strike="noStrike" kern="1200" cap="none" normalizeH="0" baseline="0" dirty="0">
                          <a:ln>
                            <a:noFill/>
                          </a:ln>
                          <a:solidFill>
                            <a:schemeClr val="tx1"/>
                          </a:solidFill>
                          <a:effectLst/>
                          <a:latin typeface="+mn-lt"/>
                          <a:ea typeface="+mn-ea"/>
                          <a:cs typeface="Calibri"/>
                        </a:rPr>
                        <a:t>Read Mode</a:t>
                      </a:r>
                    </a:p>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cap="none" normalizeH="0" baseline="0" dirty="0">
                        <a:ln>
                          <a:noFill/>
                        </a:ln>
                        <a:solidFill>
                          <a:schemeClr val="tx1"/>
                        </a:solidFill>
                        <a:effectLst/>
                        <a:latin typeface="Calibri"/>
                        <a:cs typeface="Calibri"/>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cap="none" normalizeH="0" baseline="0" dirty="0">
                        <a:ln>
                          <a:noFill/>
                        </a:ln>
                        <a:solidFill>
                          <a:schemeClr val="tx1"/>
                        </a:solidFill>
                        <a:effectLst/>
                        <a:latin typeface="Calibri"/>
                        <a:cs typeface="Calibri"/>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defRPr/>
                      </a:pPr>
                      <a:r>
                        <a:rPr kumimoji="0" lang="en-US" sz="1400" b="0" i="0" u="none" strike="noStrike" kern="1200" cap="none" normalizeH="0" baseline="0" dirty="0">
                          <a:ln>
                            <a:noFill/>
                          </a:ln>
                          <a:solidFill>
                            <a:schemeClr val="tx1"/>
                          </a:solidFill>
                          <a:effectLst/>
                          <a:latin typeface="+mn-lt"/>
                          <a:ea typeface="+mn-ea"/>
                          <a:cs typeface="Calibri"/>
                        </a:rPr>
                        <a:t>Shows the document in read-only, full-screen mode in which the document is scrolled side to side instead of up and down.</a:t>
                      </a:r>
                    </a:p>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0" i="0" u="none" strike="noStrike" cap="none" normalizeH="0" baseline="0" dirty="0">
                        <a:ln>
                          <a:noFill/>
                        </a:ln>
                        <a:solidFill>
                          <a:schemeClr val="tx1"/>
                        </a:solidFill>
                        <a:effectLst/>
                        <a:latin typeface="Calibri"/>
                        <a:cs typeface="Calibri"/>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630871224"/>
                  </a:ext>
                </a:extLst>
              </a:tr>
              <a:tr h="13005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r>
                        <a:rPr kumimoji="0" lang="en-US" sz="1400" b="1" i="0" u="none" strike="noStrike" cap="none" normalizeH="0" baseline="0" dirty="0">
                          <a:ln>
                            <a:noFill/>
                          </a:ln>
                          <a:solidFill>
                            <a:schemeClr val="tx1"/>
                          </a:solidFill>
                          <a:effectLst/>
                          <a:latin typeface="Calibri"/>
                          <a:cs typeface="Calibri"/>
                        </a:rPr>
                        <a:t>Print Layout</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cap="none" normalizeH="0" baseline="0" dirty="0">
                        <a:ln>
                          <a:noFill/>
                        </a:ln>
                        <a:solidFill>
                          <a:schemeClr val="tx1"/>
                        </a:solidFill>
                        <a:effectLst/>
                        <a:latin typeface="Calibri"/>
                        <a:cs typeface="Calibri"/>
                      </a:endParaRPr>
                    </a:p>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cap="none" normalizeH="0" baseline="0" dirty="0">
                        <a:ln>
                          <a:noFill/>
                        </a:ln>
                        <a:solidFill>
                          <a:schemeClr val="tx1"/>
                        </a:solidFill>
                        <a:effectLst/>
                        <a:latin typeface="Calibri"/>
                        <a:cs typeface="Calibri"/>
                      </a:endParaRPr>
                    </a:p>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cap="none" normalizeH="0" baseline="0" dirty="0">
                        <a:ln>
                          <a:noFill/>
                        </a:ln>
                        <a:solidFill>
                          <a:schemeClr val="tx1"/>
                        </a:solidFill>
                        <a:effectLst/>
                        <a:latin typeface="Calibri"/>
                        <a:cs typeface="Calibri"/>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r>
                        <a:rPr kumimoji="0" lang="en-US" sz="1400" b="0" i="0" u="none" strike="noStrike" cap="none" normalizeH="0" baseline="0" dirty="0">
                          <a:ln>
                            <a:noFill/>
                          </a:ln>
                          <a:solidFill>
                            <a:schemeClr val="tx1"/>
                          </a:solidFill>
                          <a:effectLst/>
                          <a:latin typeface="Calibri"/>
                          <a:cs typeface="Calibri"/>
                        </a:rPr>
                        <a:t>Shows the document as it will appear when printed.</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r>
                        <a:rPr kumimoji="0" lang="en-US" sz="1400" b="1" i="0" u="none" strike="noStrike" kern="1200" cap="none" normalizeH="0" baseline="0" dirty="0">
                          <a:ln>
                            <a:noFill/>
                          </a:ln>
                          <a:solidFill>
                            <a:schemeClr val="tx1"/>
                          </a:solidFill>
                          <a:effectLst/>
                          <a:latin typeface="Calibri"/>
                          <a:ea typeface="+mn-ea"/>
                          <a:cs typeface="Calibri"/>
                        </a:rPr>
                        <a:t>Web Layout</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kern="1200" cap="none" normalizeH="0" baseline="0" dirty="0">
                        <a:ln>
                          <a:noFill/>
                        </a:ln>
                        <a:solidFill>
                          <a:schemeClr val="tx1"/>
                        </a:solidFill>
                        <a:effectLst/>
                        <a:latin typeface="Calibri"/>
                        <a:ea typeface="+mn-ea"/>
                        <a:cs typeface="Calibri"/>
                      </a:endParaRPr>
                    </a:p>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kern="1200" cap="none" normalizeH="0" baseline="0" dirty="0">
                        <a:ln>
                          <a:noFill/>
                        </a:ln>
                        <a:solidFill>
                          <a:schemeClr val="tx1"/>
                        </a:solidFill>
                        <a:effectLst/>
                        <a:latin typeface="Calibri"/>
                        <a:ea typeface="+mn-ea"/>
                        <a:cs typeface="Calibri"/>
                      </a:endParaRPr>
                    </a:p>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kern="1200" cap="none" normalizeH="0" baseline="0" dirty="0">
                        <a:ln>
                          <a:noFill/>
                        </a:ln>
                        <a:solidFill>
                          <a:schemeClr val="tx1"/>
                        </a:solidFill>
                        <a:effectLst/>
                        <a:latin typeface="Calibri"/>
                        <a:ea typeface="+mn-ea"/>
                        <a:cs typeface="Calibri"/>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r>
                        <a:rPr kumimoji="0" lang="en-US" sz="1400" b="0" i="0" u="none" strike="noStrike" kern="1200" cap="none" normalizeH="0" baseline="0" dirty="0">
                          <a:ln>
                            <a:noFill/>
                          </a:ln>
                          <a:solidFill>
                            <a:schemeClr val="tx1"/>
                          </a:solidFill>
                          <a:effectLst/>
                          <a:latin typeface="Calibri"/>
                          <a:ea typeface="+mn-ea"/>
                          <a:cs typeface="Calibri"/>
                        </a:rPr>
                        <a:t>Shows the document as it would appear in a web browser.</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r>
                        <a:rPr kumimoji="0" lang="en-US" sz="1400" b="1" i="0" u="none" strike="noStrike" kern="1200" cap="none" normalizeH="0" baseline="0" dirty="0">
                          <a:ln>
                            <a:noFill/>
                          </a:ln>
                          <a:solidFill>
                            <a:schemeClr val="tx1"/>
                          </a:solidFill>
                          <a:effectLst/>
                          <a:latin typeface="Calibri"/>
                          <a:ea typeface="+mn-ea"/>
                          <a:cs typeface="Calibri"/>
                        </a:rPr>
                        <a:t>Outline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kern="1200" cap="none" normalizeH="0" baseline="0" dirty="0">
                        <a:ln>
                          <a:noFill/>
                        </a:ln>
                        <a:solidFill>
                          <a:schemeClr val="tx1"/>
                        </a:solidFill>
                        <a:effectLst/>
                        <a:latin typeface="Calibri"/>
                        <a:ea typeface="+mn-ea"/>
                        <a:cs typeface="Calibri"/>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defRPr/>
                      </a:pPr>
                      <a:r>
                        <a:rPr kumimoji="0" lang="en-US" sz="1400" b="0" i="0" u="none" strike="noStrike" kern="1200" cap="none" normalizeH="0" baseline="0" dirty="0">
                          <a:ln>
                            <a:noFill/>
                          </a:ln>
                          <a:solidFill>
                            <a:schemeClr val="tx1"/>
                          </a:solidFill>
                          <a:effectLst/>
                          <a:latin typeface="+mn-lt"/>
                          <a:ea typeface="+mn-ea"/>
                          <a:cs typeface="Calibri"/>
                        </a:rPr>
                        <a:t>Shows the document data in a hierarchical mode, enabling you to insert and arrange topics and subtopics.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768052340"/>
                  </a:ext>
                </a:extLst>
              </a:tr>
              <a:tr h="536641">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r>
                        <a:rPr kumimoji="0" lang="en-US" sz="1400" b="1" i="0" u="none" strike="noStrike" kern="1200" cap="none" normalizeH="0" baseline="0" dirty="0">
                          <a:ln>
                            <a:noFill/>
                          </a:ln>
                          <a:solidFill>
                            <a:schemeClr val="tx1"/>
                          </a:solidFill>
                          <a:effectLst/>
                          <a:latin typeface="Calibri"/>
                          <a:ea typeface="+mn-ea"/>
                          <a:cs typeface="Calibri"/>
                        </a:rPr>
                        <a:t>Draft</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pPr>
                      <a:endParaRPr kumimoji="0" lang="en-US" sz="1400" b="1" i="0" u="none" strike="noStrike" kern="1200" cap="none" normalizeH="0" baseline="0" dirty="0">
                        <a:ln>
                          <a:noFill/>
                        </a:ln>
                        <a:solidFill>
                          <a:schemeClr val="tx1"/>
                        </a:solidFill>
                        <a:effectLst/>
                        <a:latin typeface="Calibri"/>
                        <a:ea typeface="+mn-ea"/>
                        <a:cs typeface="Calibri"/>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None/>
                        <a:tabLst/>
                        <a:defRPr/>
                      </a:pPr>
                      <a:r>
                        <a:rPr kumimoji="0" lang="en-US" sz="1400" b="0" i="0" u="none" strike="noStrike" kern="1200" cap="none" normalizeH="0" baseline="0" dirty="0">
                          <a:ln>
                            <a:noFill/>
                          </a:ln>
                          <a:solidFill>
                            <a:schemeClr val="tx1"/>
                          </a:solidFill>
                          <a:effectLst/>
                          <a:latin typeface="+mn-lt"/>
                          <a:ea typeface="+mn-ea"/>
                          <a:cs typeface="Calibri"/>
                        </a:rPr>
                        <a:t>Shows the document without certain elements, such as graphics, or headers and footers.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375682583"/>
                  </a:ext>
                </a:extLst>
              </a:tr>
            </a:tbl>
          </a:graphicData>
        </a:graphic>
      </p:graphicFrame>
      <p:pic>
        <p:nvPicPr>
          <p:cNvPr id="12" name="Picture 11">
            <a:extLst>
              <a:ext uri="{FF2B5EF4-FFF2-40B4-BE49-F238E27FC236}">
                <a16:creationId xmlns:a16="http://schemas.microsoft.com/office/drawing/2014/main" id="{0C35E7E8-88D5-4473-9104-C6F23E6AEF7B}"/>
              </a:ext>
            </a:extLst>
          </p:cNvPr>
          <p:cNvPicPr>
            <a:picLocks noChangeAspect="1"/>
          </p:cNvPicPr>
          <p:nvPr/>
        </p:nvPicPr>
        <p:blipFill>
          <a:blip r:embed="rId3"/>
          <a:srcRect/>
          <a:stretch/>
        </p:blipFill>
        <p:spPr>
          <a:xfrm>
            <a:off x="3138584" y="3223750"/>
            <a:ext cx="358598" cy="627547"/>
          </a:xfrm>
          <a:prstGeom prst="rect">
            <a:avLst/>
          </a:prstGeom>
          <a:ln>
            <a:solidFill>
              <a:schemeClr val="bg1">
                <a:lumMod val="50000"/>
              </a:schemeClr>
            </a:solidFill>
          </a:ln>
        </p:spPr>
      </p:pic>
      <p:pic>
        <p:nvPicPr>
          <p:cNvPr id="14" name="Picture 13">
            <a:extLst>
              <a:ext uri="{FF2B5EF4-FFF2-40B4-BE49-F238E27FC236}">
                <a16:creationId xmlns:a16="http://schemas.microsoft.com/office/drawing/2014/main" id="{F73334EC-5E37-4549-83B7-24F1BD6493D8}"/>
              </a:ext>
            </a:extLst>
          </p:cNvPr>
          <p:cNvPicPr>
            <a:picLocks noChangeAspect="1"/>
          </p:cNvPicPr>
          <p:nvPr/>
        </p:nvPicPr>
        <p:blipFill>
          <a:blip r:embed="rId4"/>
          <a:srcRect/>
          <a:stretch/>
        </p:blipFill>
        <p:spPr>
          <a:xfrm>
            <a:off x="3147714" y="2419515"/>
            <a:ext cx="365280" cy="639241"/>
          </a:xfrm>
          <a:prstGeom prst="rect">
            <a:avLst/>
          </a:prstGeom>
          <a:ln>
            <a:solidFill>
              <a:schemeClr val="bg1">
                <a:lumMod val="50000"/>
              </a:schemeClr>
            </a:solidFill>
          </a:ln>
        </p:spPr>
      </p:pic>
      <p:pic>
        <p:nvPicPr>
          <p:cNvPr id="16" name="Picture 15">
            <a:extLst>
              <a:ext uri="{FF2B5EF4-FFF2-40B4-BE49-F238E27FC236}">
                <a16:creationId xmlns:a16="http://schemas.microsoft.com/office/drawing/2014/main" id="{FE1C6270-B7DB-49DA-8101-7134794CFF22}"/>
              </a:ext>
            </a:extLst>
          </p:cNvPr>
          <p:cNvPicPr>
            <a:picLocks noChangeAspect="1"/>
          </p:cNvPicPr>
          <p:nvPr/>
        </p:nvPicPr>
        <p:blipFill>
          <a:blip r:embed="rId5"/>
          <a:srcRect/>
          <a:stretch/>
        </p:blipFill>
        <p:spPr>
          <a:xfrm>
            <a:off x="3147716" y="4039980"/>
            <a:ext cx="365280" cy="639242"/>
          </a:xfrm>
          <a:prstGeom prst="rect">
            <a:avLst/>
          </a:prstGeom>
          <a:ln>
            <a:solidFill>
              <a:schemeClr val="bg1">
                <a:lumMod val="50000"/>
              </a:schemeClr>
            </a:solidFill>
          </a:ln>
        </p:spPr>
      </p:pic>
      <p:pic>
        <p:nvPicPr>
          <p:cNvPr id="22" name="Picture 21">
            <a:extLst>
              <a:ext uri="{FF2B5EF4-FFF2-40B4-BE49-F238E27FC236}">
                <a16:creationId xmlns:a16="http://schemas.microsoft.com/office/drawing/2014/main" id="{4473CE18-AFA4-4C77-B36C-9910215B0DAD}"/>
              </a:ext>
            </a:extLst>
          </p:cNvPr>
          <p:cNvPicPr>
            <a:picLocks noChangeAspect="1"/>
          </p:cNvPicPr>
          <p:nvPr/>
        </p:nvPicPr>
        <p:blipFill>
          <a:blip r:embed="rId6"/>
          <a:srcRect/>
          <a:stretch/>
        </p:blipFill>
        <p:spPr>
          <a:xfrm>
            <a:off x="3033603" y="5435592"/>
            <a:ext cx="593505" cy="215820"/>
          </a:xfrm>
          <a:prstGeom prst="rect">
            <a:avLst/>
          </a:prstGeom>
          <a:ln>
            <a:solidFill>
              <a:schemeClr val="bg1">
                <a:lumMod val="50000"/>
              </a:schemeClr>
            </a:solidFill>
          </a:ln>
        </p:spPr>
      </p:pic>
      <p:pic>
        <p:nvPicPr>
          <p:cNvPr id="24" name="Picture 23">
            <a:extLst>
              <a:ext uri="{FF2B5EF4-FFF2-40B4-BE49-F238E27FC236}">
                <a16:creationId xmlns:a16="http://schemas.microsoft.com/office/drawing/2014/main" id="{D42441B9-3BE5-4B84-860E-03A09F0EB7FC}"/>
              </a:ext>
            </a:extLst>
          </p:cNvPr>
          <p:cNvPicPr>
            <a:picLocks noChangeAspect="1"/>
          </p:cNvPicPr>
          <p:nvPr/>
        </p:nvPicPr>
        <p:blipFill>
          <a:blip r:embed="rId7"/>
          <a:srcRect/>
          <a:stretch/>
        </p:blipFill>
        <p:spPr>
          <a:xfrm>
            <a:off x="3072192" y="4939368"/>
            <a:ext cx="516327" cy="187755"/>
          </a:xfrm>
          <a:prstGeom prst="rect">
            <a:avLst/>
          </a:prstGeom>
          <a:ln>
            <a:solidFill>
              <a:schemeClr val="bg1">
                <a:lumMod val="50000"/>
              </a:schemeClr>
            </a:solidFill>
          </a:ln>
        </p:spPr>
      </p:pic>
      <p:sp>
        <p:nvSpPr>
          <p:cNvPr id="5" name="Slide Number Placeholder 2">
            <a:extLst>
              <a:ext uri="{FF2B5EF4-FFF2-40B4-BE49-F238E27FC236}">
                <a16:creationId xmlns:a16="http://schemas.microsoft.com/office/drawing/2014/main" id="{A7CA5FC8-857E-9859-FB3F-8F717E31AAD0}"/>
              </a:ext>
            </a:extLst>
          </p:cNvPr>
          <p:cNvSpPr txBox="1">
            <a:spLocks/>
          </p:cNvSpPr>
          <p:nvPr/>
        </p:nvSpPr>
        <p:spPr>
          <a:xfrm>
            <a:off x="18491" y="6510241"/>
            <a:ext cx="315293" cy="35881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160BDD-7155-D744-B749-9730458604AD}" type="slidenum">
              <a:rPr lang="en-US" smtClean="0"/>
              <a:pPr/>
              <a:t>9</a:t>
            </a:fld>
            <a:endParaRPr lang="en-US" dirty="0"/>
          </a:p>
        </p:txBody>
      </p:sp>
      <p:sp>
        <p:nvSpPr>
          <p:cNvPr id="8" name="TextBox 7">
            <a:extLst>
              <a:ext uri="{FF2B5EF4-FFF2-40B4-BE49-F238E27FC236}">
                <a16:creationId xmlns:a16="http://schemas.microsoft.com/office/drawing/2014/main" id="{9D78B8A7-3414-5435-2EAF-4B8F8C461B4D}"/>
              </a:ext>
            </a:extLst>
          </p:cNvPr>
          <p:cNvSpPr txBox="1"/>
          <p:nvPr/>
        </p:nvSpPr>
        <p:spPr>
          <a:xfrm>
            <a:off x="333784" y="792299"/>
            <a:ext cx="9335509" cy="584775"/>
          </a:xfrm>
          <a:prstGeom prst="rect">
            <a:avLst/>
          </a:prstGeom>
          <a:noFill/>
        </p:spPr>
        <p:txBody>
          <a:bodyPr wrap="square">
            <a:spAutoFit/>
          </a:bodyPr>
          <a:lstStyle/>
          <a:p>
            <a:pPr algn="r"/>
            <a:r>
              <a:rPr lang="en-US" sz="3200" b="1" dirty="0">
                <a:solidFill>
                  <a:schemeClr val="bg1"/>
                </a:solidFill>
                <a:effectLst>
                  <a:outerShdw blurRad="38100" dist="38100" dir="2700000" algn="tl">
                    <a:srgbClr val="000000">
                      <a:alpha val="43137"/>
                    </a:srgbClr>
                  </a:outerShdw>
                </a:effectLst>
              </a:rPr>
              <a:t>Document Views</a:t>
            </a:r>
          </a:p>
        </p:txBody>
      </p:sp>
      <p:sp>
        <p:nvSpPr>
          <p:cNvPr id="10" name="Date Placeholder 9">
            <a:extLst>
              <a:ext uri="{FF2B5EF4-FFF2-40B4-BE49-F238E27FC236}">
                <a16:creationId xmlns:a16="http://schemas.microsoft.com/office/drawing/2014/main" id="{06D63971-8594-F262-7652-76A15F0309A0}"/>
              </a:ext>
            </a:extLst>
          </p:cNvPr>
          <p:cNvSpPr>
            <a:spLocks noGrp="1"/>
          </p:cNvSpPr>
          <p:nvPr>
            <p:ph type="dt" sz="half" idx="2"/>
          </p:nvPr>
        </p:nvSpPr>
        <p:spPr/>
        <p:txBody>
          <a:bodyPr/>
          <a:lstStyle/>
          <a:p>
            <a:fld id="{11DA1C53-EF13-4F07-A70D-F957579C6720}" type="datetime1">
              <a:rPr lang="en-US" smtClean="0"/>
              <a:t>2/15/2025</a:t>
            </a:fld>
            <a:endParaRPr lang="en-US" dirty="0"/>
          </a:p>
        </p:txBody>
      </p:sp>
      <p:sp>
        <p:nvSpPr>
          <p:cNvPr id="11" name="Footer Placeholder 10">
            <a:extLst>
              <a:ext uri="{FF2B5EF4-FFF2-40B4-BE49-F238E27FC236}">
                <a16:creationId xmlns:a16="http://schemas.microsoft.com/office/drawing/2014/main" id="{D1C71C15-615C-2D15-72B0-DD1AD2FDFADF}"/>
              </a:ext>
            </a:extLst>
          </p:cNvPr>
          <p:cNvSpPr>
            <a:spLocks noGrp="1"/>
          </p:cNvSpPr>
          <p:nvPr>
            <p:ph type="ftr" sz="quarter" idx="3"/>
          </p:nvPr>
        </p:nvSpPr>
        <p:spPr/>
        <p:txBody>
          <a:bodyPr/>
          <a:lstStyle/>
          <a:p>
            <a:r>
              <a:rPr lang="en-US"/>
              <a:t>Copyright © 2025 Carl M. Burnett</a:t>
            </a:r>
          </a:p>
        </p:txBody>
      </p:sp>
    </p:spTree>
    <p:extLst>
      <p:ext uri="{BB962C8B-B14F-4D97-AF65-F5344CB8AC3E}">
        <p14:creationId xmlns:p14="http://schemas.microsoft.com/office/powerpoint/2010/main" val="2821153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tColl_PowerpointTemplate_WidescreenHD4.pptx" id="{04D90C99-1C87-4986-B47D-77907E207D31}" vid="{20320C7C-79F4-4534-ABCE-7862B5BFE5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2448</TotalTime>
  <Words>1431</Words>
  <Application>Microsoft Office PowerPoint</Application>
  <PresentationFormat>Widescreen</PresentationFormat>
  <Paragraphs>330</Paragraphs>
  <Slides>31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Class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Navigating within a word Document</vt:lpstr>
      <vt:lpstr>Tips for beginners…</vt:lpstr>
      <vt:lpstr>Creating and Saving Word Documents</vt:lpstr>
      <vt:lpstr>PowerPoint Presentation</vt:lpstr>
      <vt:lpstr>Activity: Saving a Document to a Different File</vt:lpstr>
      <vt:lpstr>Activity: Saving Revisions in the Current File</vt:lpstr>
      <vt:lpstr>Activity: Managing the Workspace</vt:lpstr>
      <vt:lpstr>PowerPoint Presentation</vt:lpstr>
      <vt:lpstr>Getting Started</vt:lpstr>
      <vt:lpstr>Working with Text </vt:lpstr>
      <vt:lpstr>Formatting Text </vt:lpstr>
      <vt:lpstr>Working with Paragraph Text </vt:lpstr>
      <vt:lpstr>Formatting Pages </vt:lpstr>
      <vt:lpstr>Creating Lists </vt:lpstr>
      <vt:lpstr>Illustrating Documents </vt:lpstr>
      <vt:lpstr>Proofing Documents </vt:lpstr>
      <vt:lpstr>Sharing and Collaboration </vt:lpstr>
      <vt:lpstr>Class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Dorr</dc:creator>
  <cp:lastModifiedBy>Burnett, Carl M</cp:lastModifiedBy>
  <cp:revision>316</cp:revision>
  <dcterms:created xsi:type="dcterms:W3CDTF">2019-08-09T18:11:29Z</dcterms:created>
  <dcterms:modified xsi:type="dcterms:W3CDTF">2025-02-15T20:18:35Z</dcterms:modified>
</cp:coreProperties>
</file>